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Holy Ghost With Light Divine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Andrew Reed (1817)</a:t>
            </a:r>
          </a:p>
          <a:p>
            <a:r>
              <a:rPr lang="en-GB" sz="2400" dirty="0" smtClean="0"/>
              <a:t>Tune: MERCY (Gottschalk</a:t>
            </a:r>
            <a:r>
              <a:rPr lang="en-GB" sz="2400" dirty="0" smtClean="0"/>
              <a:t>) Music</a:t>
            </a:r>
            <a:r>
              <a:rPr lang="en-GB" sz="2400" dirty="0" smtClean="0"/>
              <a:t>: E.P. </a:t>
            </a:r>
            <a:r>
              <a:rPr lang="en-GB" sz="2400" dirty="0" smtClean="0"/>
              <a:t>Parker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Holy Ghost! with light divine,</a:t>
            </a:r>
          </a:p>
          <a:p>
            <a:pPr marL="742950" indent="-742950"/>
            <a:r>
              <a:rPr lang="en-GB" dirty="0" smtClean="0"/>
              <a:t>Shine upon this heart of mine;</a:t>
            </a:r>
          </a:p>
          <a:p>
            <a:pPr marL="742950" indent="-742950"/>
            <a:r>
              <a:rPr lang="en-GB" dirty="0" smtClean="0"/>
              <a:t>Chase the shades of night away,</a:t>
            </a:r>
          </a:p>
          <a:p>
            <a:pPr marL="742950" indent="-742950"/>
            <a:r>
              <a:rPr lang="en-GB" dirty="0" smtClean="0"/>
              <a:t>Turn my darkness into day.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Holy Ghost! with light divine,</a:t>
            </a:r>
          </a:p>
          <a:p>
            <a:r>
              <a:rPr lang="en-GB" dirty="0" smtClean="0"/>
              <a:t>Cleanse this guilty heart of mine;</a:t>
            </a:r>
          </a:p>
          <a:p>
            <a:r>
              <a:rPr lang="en-GB" dirty="0" smtClean="0"/>
              <a:t>Long hath sin, without control,</a:t>
            </a:r>
          </a:p>
          <a:p>
            <a:r>
              <a:rPr lang="en-GB" dirty="0" smtClean="0"/>
              <a:t>Held dominion o'er my soul.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Holy Ghost! with joy divine,</a:t>
            </a:r>
          </a:p>
          <a:p>
            <a:r>
              <a:rPr lang="en-GB" dirty="0" smtClean="0"/>
              <a:t>Cheer this saddened heart of mine;</a:t>
            </a:r>
          </a:p>
          <a:p>
            <a:r>
              <a:rPr lang="en-GB" dirty="0" smtClean="0"/>
              <a:t>Long has sin without control,</a:t>
            </a:r>
          </a:p>
          <a:p>
            <a:r>
              <a:rPr lang="en-GB" dirty="0" smtClean="0"/>
              <a:t>Held dominion o'er my soul.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Holy Spirit, </a:t>
            </a:r>
            <a:r>
              <a:rPr lang="en-GB" dirty="0" err="1" smtClean="0"/>
              <a:t>pow'r</a:t>
            </a:r>
            <a:r>
              <a:rPr lang="en-GB" dirty="0" smtClean="0"/>
              <a:t> divine,</a:t>
            </a:r>
          </a:p>
          <a:p>
            <a:r>
              <a:rPr lang="en-GB" dirty="0" smtClean="0"/>
              <a:t>Cleanse this guilty heart of mine;</a:t>
            </a:r>
          </a:p>
          <a:p>
            <a:r>
              <a:rPr lang="en-GB" dirty="0" smtClean="0"/>
              <a:t>In Thy mercy pity me,</a:t>
            </a:r>
          </a:p>
          <a:p>
            <a:r>
              <a:rPr lang="en-GB" dirty="0" smtClean="0"/>
              <a:t>From sin's bondage set me free.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5. Holy Spirit! all divine,</a:t>
            </a:r>
          </a:p>
          <a:p>
            <a:r>
              <a:rPr lang="en-GB" dirty="0" smtClean="0"/>
              <a:t>Dwell within this heart of mine;</a:t>
            </a:r>
          </a:p>
          <a:p>
            <a:r>
              <a:rPr lang="en-GB" dirty="0" smtClean="0"/>
              <a:t>Cast down </a:t>
            </a:r>
            <a:r>
              <a:rPr lang="en-GB" dirty="0" err="1" smtClean="0"/>
              <a:t>ev'ry</a:t>
            </a:r>
            <a:r>
              <a:rPr lang="en-GB" dirty="0" smtClean="0"/>
              <a:t> idle throne,</a:t>
            </a:r>
          </a:p>
          <a:p>
            <a:r>
              <a:rPr lang="en-GB" dirty="0" smtClean="0"/>
              <a:t>Reign supreme and reign alone.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165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Holy Ghost With Light Divine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327</cp:revision>
  <dcterms:created xsi:type="dcterms:W3CDTF">2015-12-30T21:15:25Z</dcterms:created>
  <dcterms:modified xsi:type="dcterms:W3CDTF">2016-01-09T16:12:26Z</dcterms:modified>
</cp:coreProperties>
</file>