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Holy God, We Praise Thy Name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</a:t>
            </a:r>
            <a:r>
              <a:rPr lang="en-GB" sz="2400" dirty="0" smtClean="0"/>
              <a:t>Attributed </a:t>
            </a:r>
            <a:r>
              <a:rPr lang="en-GB" sz="2400" dirty="0" smtClean="0"/>
              <a:t>to </a:t>
            </a:r>
            <a:r>
              <a:rPr lang="en-GB" sz="2400" dirty="0" err="1" smtClean="0"/>
              <a:t>Ignaz</a:t>
            </a:r>
            <a:r>
              <a:rPr lang="en-GB" sz="2400" dirty="0" smtClean="0"/>
              <a:t> Franz, 1774. </a:t>
            </a:r>
          </a:p>
          <a:p>
            <a:r>
              <a:rPr lang="en-GB" sz="2400" dirty="0" smtClean="0"/>
              <a:t>Music: Vienna, 1774</a:t>
            </a:r>
            <a:r>
              <a:rPr lang="en-GB" sz="2400" dirty="0" smtClean="0"/>
              <a:t>.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Holy God, we praise Thy Name;</a:t>
            </a:r>
          </a:p>
          <a:p>
            <a:pPr marL="742950" indent="-742950"/>
            <a:r>
              <a:rPr lang="en-GB" dirty="0" smtClean="0"/>
              <a:t>Lord of all, we bow before Thee!</a:t>
            </a:r>
          </a:p>
          <a:p>
            <a:pPr marL="742950" indent="-742950"/>
            <a:r>
              <a:rPr lang="en-GB" dirty="0" smtClean="0"/>
              <a:t>All on earth Thy </a:t>
            </a:r>
            <a:r>
              <a:rPr lang="en-GB" dirty="0" err="1" smtClean="0"/>
              <a:t>scepter</a:t>
            </a:r>
            <a:r>
              <a:rPr lang="en-GB" dirty="0" smtClean="0"/>
              <a:t> claim,</a:t>
            </a:r>
          </a:p>
          <a:p>
            <a:pPr marL="742950" indent="-742950"/>
            <a:r>
              <a:rPr lang="en-GB" dirty="0" smtClean="0"/>
              <a:t>All in Heaven above adore Thee;</a:t>
            </a:r>
          </a:p>
          <a:p>
            <a:pPr marL="742950" indent="-742950"/>
            <a:r>
              <a:rPr lang="en-GB" dirty="0" smtClean="0"/>
              <a:t>Infinite Thy vast domain,</a:t>
            </a:r>
          </a:p>
          <a:p>
            <a:pPr marL="742950" indent="-742950"/>
            <a:r>
              <a:rPr lang="en-GB" dirty="0" smtClean="0"/>
              <a:t>Everlasting is Thy reign.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Hark! the loud celestial hymn</a:t>
            </a:r>
          </a:p>
          <a:p>
            <a:r>
              <a:rPr lang="en-GB" dirty="0" smtClean="0"/>
              <a:t>Angel choirs above are raising,</a:t>
            </a:r>
          </a:p>
          <a:p>
            <a:r>
              <a:rPr lang="en-GB" dirty="0" smtClean="0"/>
              <a:t>Cherubim and seraphim,</a:t>
            </a:r>
          </a:p>
          <a:p>
            <a:r>
              <a:rPr lang="en-GB" dirty="0" smtClean="0"/>
              <a:t>In unceasing chorus praising;</a:t>
            </a:r>
          </a:p>
          <a:p>
            <a:r>
              <a:rPr lang="en-GB" dirty="0" smtClean="0"/>
              <a:t>Fill the heavens with sweet accord:</a:t>
            </a:r>
          </a:p>
          <a:p>
            <a:r>
              <a:rPr lang="en-GB" dirty="0" smtClean="0"/>
              <a:t>Holy, holy, holy, Lord.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Lo! the apostolic train</a:t>
            </a:r>
          </a:p>
          <a:p>
            <a:r>
              <a:rPr lang="en-GB" dirty="0" smtClean="0"/>
              <a:t>Join the sacred Name to hallow;</a:t>
            </a:r>
          </a:p>
          <a:p>
            <a:r>
              <a:rPr lang="en-GB" dirty="0" smtClean="0"/>
              <a:t>Prophets swell the loud refrain,</a:t>
            </a:r>
          </a:p>
          <a:p>
            <a:r>
              <a:rPr lang="en-GB" dirty="0" smtClean="0"/>
              <a:t>And the white robed martyrs follow;</a:t>
            </a:r>
          </a:p>
          <a:p>
            <a:r>
              <a:rPr lang="en-GB" dirty="0" smtClean="0"/>
              <a:t>And from morn to set of sun,</a:t>
            </a:r>
          </a:p>
          <a:p>
            <a:r>
              <a:rPr lang="en-GB" dirty="0" smtClean="0"/>
              <a:t>Through the Church the song goes on.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Holy Father, Holy Son,</a:t>
            </a:r>
          </a:p>
          <a:p>
            <a:r>
              <a:rPr lang="en-GB" dirty="0" smtClean="0"/>
              <a:t>Holy Spirit, Three we name Thee;</a:t>
            </a:r>
          </a:p>
          <a:p>
            <a:r>
              <a:rPr lang="en-GB" dirty="0" smtClean="0"/>
              <a:t>While in essence only One,</a:t>
            </a:r>
          </a:p>
          <a:p>
            <a:r>
              <a:rPr lang="en-GB" dirty="0" smtClean="0"/>
              <a:t>Undivided God we claim Thee;</a:t>
            </a:r>
          </a:p>
          <a:p>
            <a:r>
              <a:rPr lang="en-GB" dirty="0" smtClean="0"/>
              <a:t>And adoring bend the knee,</a:t>
            </a:r>
          </a:p>
          <a:p>
            <a:r>
              <a:rPr lang="en-GB" dirty="0" smtClean="0"/>
              <a:t>While we own the mystery.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Thou art King of glory, Christ:</a:t>
            </a:r>
          </a:p>
          <a:p>
            <a:r>
              <a:rPr lang="en-GB" dirty="0" smtClean="0"/>
              <a:t>Son of God, yet born of Mary;</a:t>
            </a:r>
          </a:p>
          <a:p>
            <a:r>
              <a:rPr lang="en-GB" dirty="0" smtClean="0"/>
              <a:t>For us sinners sacrificed,</a:t>
            </a:r>
          </a:p>
          <a:p>
            <a:r>
              <a:rPr lang="en-GB" dirty="0" smtClean="0"/>
              <a:t>And to death a tributary:</a:t>
            </a:r>
          </a:p>
          <a:p>
            <a:r>
              <a:rPr lang="en-GB" dirty="0" smtClean="0"/>
              <a:t>First to break the bars of death,</a:t>
            </a:r>
          </a:p>
          <a:p>
            <a:r>
              <a:rPr lang="en-GB" dirty="0" smtClean="0"/>
              <a:t>Thou has opened Heaven to faith.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Thy high celestial home,</a:t>
            </a:r>
          </a:p>
          <a:p>
            <a:r>
              <a:rPr lang="en-GB" dirty="0" smtClean="0"/>
              <a:t>Judge of all, again returning,</a:t>
            </a:r>
          </a:p>
          <a:p>
            <a:r>
              <a:rPr lang="en-GB" dirty="0" smtClean="0"/>
              <a:t>We believe that Thou </a:t>
            </a:r>
            <a:r>
              <a:rPr lang="en-GB" dirty="0" err="1" smtClean="0"/>
              <a:t>shalt</a:t>
            </a:r>
            <a:r>
              <a:rPr lang="en-GB" dirty="0" smtClean="0"/>
              <a:t> come</a:t>
            </a:r>
          </a:p>
          <a:p>
            <a:r>
              <a:rPr lang="en-GB" dirty="0" smtClean="0"/>
              <a:t>In the dreaded doomsday morning;</a:t>
            </a:r>
          </a:p>
          <a:p>
            <a:r>
              <a:rPr lang="en-GB" dirty="0" smtClean="0"/>
              <a:t>When Thy voice shall shake the earth,</a:t>
            </a:r>
          </a:p>
          <a:p>
            <a:r>
              <a:rPr lang="en-GB" dirty="0" smtClean="0"/>
              <a:t>And the startled dead come forth.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263</Words>
  <Application>Microsoft Office PowerPoint</Application>
  <PresentationFormat>On-screen Show (16:9)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Holy God, We Praise Thy Name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328</cp:revision>
  <dcterms:created xsi:type="dcterms:W3CDTF">2015-12-30T21:15:25Z</dcterms:created>
  <dcterms:modified xsi:type="dcterms:W3CDTF">2016-01-09T16:14:16Z</dcterms:modified>
</cp:coreProperties>
</file>