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Holy </a:t>
            </a:r>
            <a:r>
              <a:rPr lang="en-GB" dirty="0" err="1" smtClean="0"/>
              <a:t>Holy</a:t>
            </a:r>
            <a:r>
              <a:rPr lang="en-GB" dirty="0" smtClean="0"/>
              <a:t> </a:t>
            </a:r>
            <a:r>
              <a:rPr lang="en-GB" dirty="0" err="1" smtClean="0"/>
              <a:t>Holy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Author: Reginald </a:t>
            </a:r>
            <a:r>
              <a:rPr lang="en-GB" sz="2400" dirty="0" err="1" smtClean="0"/>
              <a:t>Herber</a:t>
            </a:r>
            <a:r>
              <a:rPr lang="en-GB" sz="2400" dirty="0" smtClean="0"/>
              <a:t>, </a:t>
            </a:r>
            <a:r>
              <a:rPr lang="en-GB" sz="2400" dirty="0" err="1" smtClean="0"/>
              <a:t>Copyright:Public</a:t>
            </a:r>
            <a:r>
              <a:rPr lang="en-GB" sz="2400" dirty="0" smtClean="0"/>
              <a:t> </a:t>
            </a:r>
            <a:r>
              <a:rPr lang="en-GB" sz="2400" dirty="0" smtClean="0"/>
              <a:t>Domain</a:t>
            </a:r>
          </a:p>
          <a:p>
            <a:r>
              <a:rPr lang="en-GB" sz="2400" dirty="0" smtClean="0"/>
              <a:t>CCLI Song </a:t>
            </a:r>
            <a:r>
              <a:rPr lang="en-GB" sz="2400" dirty="0" err="1" smtClean="0"/>
              <a:t>No.:</a:t>
            </a:r>
            <a:r>
              <a:rPr lang="en-GB" sz="2400" dirty="0" err="1" smtClean="0"/>
              <a:t>Unknown</a:t>
            </a:r>
            <a:r>
              <a:rPr lang="en-GB" sz="2400" dirty="0" smtClean="0"/>
              <a:t>, </a:t>
            </a:r>
            <a:r>
              <a:rPr lang="en-GB" sz="2400" dirty="0" err="1" smtClean="0"/>
              <a:t>Topic:The</a:t>
            </a:r>
            <a:r>
              <a:rPr lang="en-GB" sz="2400" dirty="0" smtClean="0"/>
              <a:t> </a:t>
            </a:r>
            <a:r>
              <a:rPr lang="en-GB" sz="2400" dirty="0" smtClean="0"/>
              <a:t>Trinity</a:t>
            </a:r>
          </a:p>
          <a:p>
            <a:r>
              <a:rPr lang="en-GB" sz="2400" dirty="0" err="1" smtClean="0"/>
              <a:t>Tunes:Nicea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Holy, holy, holy,</a:t>
            </a:r>
          </a:p>
          <a:p>
            <a:pPr marL="742950" indent="-742950"/>
            <a:r>
              <a:rPr lang="en-GB" dirty="0" smtClean="0"/>
              <a:t>Lord God Almighty!</a:t>
            </a:r>
          </a:p>
          <a:p>
            <a:pPr marL="742950" indent="-742950"/>
            <a:r>
              <a:rPr lang="en-GB" dirty="0" smtClean="0"/>
              <a:t>Early in the morning</a:t>
            </a:r>
          </a:p>
          <a:p>
            <a:pPr marL="742950" indent="-742950"/>
            <a:r>
              <a:rPr lang="en-GB" dirty="0" smtClean="0"/>
              <a:t>our song shall rise to thee;</a:t>
            </a:r>
          </a:p>
          <a:p>
            <a:pPr marL="742950" indent="-742950"/>
            <a:r>
              <a:rPr lang="en-GB" dirty="0" smtClean="0"/>
              <a:t>Holy, holy, holy, merciful and mighty,</a:t>
            </a:r>
          </a:p>
          <a:p>
            <a:pPr marL="742950" indent="-742950"/>
            <a:r>
              <a:rPr lang="en-GB" dirty="0" smtClean="0"/>
              <a:t>God in three persons, blessed Trinity!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Holy, holy, holy;</a:t>
            </a:r>
          </a:p>
          <a:p>
            <a:r>
              <a:rPr lang="en-GB" dirty="0" smtClean="0"/>
              <a:t>all the saints adore thee,</a:t>
            </a:r>
          </a:p>
          <a:p>
            <a:r>
              <a:rPr lang="en-GB" dirty="0" smtClean="0"/>
              <a:t>Casting down their golden crowns</a:t>
            </a:r>
          </a:p>
          <a:p>
            <a:r>
              <a:rPr lang="en-GB" dirty="0" smtClean="0"/>
              <a:t>around the glassy sea;</a:t>
            </a:r>
          </a:p>
          <a:p>
            <a:r>
              <a:rPr lang="en-GB" dirty="0" smtClean="0"/>
              <a:t>Cherubim and seraphim falling down before thee,</a:t>
            </a:r>
          </a:p>
          <a:p>
            <a:r>
              <a:rPr lang="en-GB" dirty="0" smtClean="0"/>
              <a:t>Who </a:t>
            </a:r>
            <a:r>
              <a:rPr lang="en-GB" dirty="0" err="1" smtClean="0"/>
              <a:t>wert</a:t>
            </a:r>
            <a:r>
              <a:rPr lang="en-GB" dirty="0" smtClean="0"/>
              <a:t>, and art, and evermore </a:t>
            </a:r>
            <a:r>
              <a:rPr lang="en-GB" dirty="0" err="1" smtClean="0"/>
              <a:t>shalt</a:t>
            </a:r>
            <a:r>
              <a:rPr lang="en-GB" dirty="0" smtClean="0"/>
              <a:t> be!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Holy, holy, holy;</a:t>
            </a:r>
          </a:p>
          <a:p>
            <a:r>
              <a:rPr lang="en-GB" dirty="0" smtClean="0"/>
              <a:t>though the darkness hide thee,</a:t>
            </a:r>
          </a:p>
          <a:p>
            <a:r>
              <a:rPr lang="en-GB" dirty="0" smtClean="0"/>
              <a:t>Though the eye of sinful man</a:t>
            </a:r>
          </a:p>
          <a:p>
            <a:r>
              <a:rPr lang="en-GB" dirty="0" smtClean="0"/>
              <a:t>thy glory may not see,</a:t>
            </a:r>
          </a:p>
          <a:p>
            <a:r>
              <a:rPr lang="en-GB" dirty="0" smtClean="0"/>
              <a:t>Only thou art holy; there is none beside thee</a:t>
            </a:r>
          </a:p>
          <a:p>
            <a:r>
              <a:rPr lang="en-GB" dirty="0" smtClean="0"/>
              <a:t>Perfect in power, in love and purity!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Verse 4</a:t>
            </a:r>
          </a:p>
          <a:p>
            <a:r>
              <a:rPr lang="en-GB" dirty="0" smtClean="0"/>
              <a:t>Holy, holy, holy,</a:t>
            </a:r>
          </a:p>
          <a:p>
            <a:r>
              <a:rPr lang="en-GB" dirty="0" smtClean="0"/>
              <a:t>Lord God Almighty!</a:t>
            </a:r>
          </a:p>
          <a:p>
            <a:r>
              <a:rPr lang="en-GB" dirty="0" smtClean="0"/>
              <a:t>All thy works shall praise thy name</a:t>
            </a:r>
          </a:p>
          <a:p>
            <a:r>
              <a:rPr lang="en-GB" dirty="0" smtClean="0"/>
              <a:t>in earth and sky and sea;</a:t>
            </a:r>
          </a:p>
          <a:p>
            <a:r>
              <a:rPr lang="en-GB" dirty="0" smtClean="0"/>
              <a:t>Holy, holy, holy, merciful and mighty,</a:t>
            </a:r>
          </a:p>
          <a:p>
            <a:r>
              <a:rPr lang="en-GB" dirty="0" smtClean="0"/>
              <a:t>God in three persons, blessed Trinity!</a:t>
            </a:r>
          </a:p>
          <a:p>
            <a:r>
              <a:rPr lang="en-GB" dirty="0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</TotalTime>
  <Words>193</Words>
  <Application>Microsoft Office PowerPoint</Application>
  <PresentationFormat>On-screen Show (16:9)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Holy Holy Holy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330</cp:revision>
  <dcterms:created xsi:type="dcterms:W3CDTF">2015-12-30T21:15:25Z</dcterms:created>
  <dcterms:modified xsi:type="dcterms:W3CDTF">2016-01-09T16:16:13Z</dcterms:modified>
</cp:coreProperties>
</file>