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Holy Spirit, Ever Dwelling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Words: Jeannette </a:t>
            </a:r>
            <a:r>
              <a:rPr lang="en-GB" sz="2400" dirty="0" err="1" smtClean="0"/>
              <a:t>Threlfall</a:t>
            </a:r>
            <a:r>
              <a:rPr lang="en-GB" sz="2400" dirty="0" smtClean="0"/>
              <a:t>, 1873. </a:t>
            </a:r>
          </a:p>
          <a:p>
            <a:r>
              <a:rPr lang="en-GB" sz="2400" dirty="0" smtClean="0"/>
              <a:t>Music: Württemberg, Germany: 1784</a:t>
            </a:r>
            <a:r>
              <a:rPr lang="en-GB" sz="2400" dirty="0" smtClean="0"/>
              <a:t>. 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Hosanna, loud hosanna, the little children sang;</a:t>
            </a:r>
          </a:p>
          <a:p>
            <a:pPr marL="742950" indent="-742950"/>
            <a:r>
              <a:rPr lang="en-GB" dirty="0" smtClean="0"/>
              <a:t>Through pillared court and </a:t>
            </a:r>
            <a:r>
              <a:rPr lang="en-GB" dirty="0" smtClean="0"/>
              <a:t>temple</a:t>
            </a:r>
          </a:p>
          <a:p>
            <a:pPr marL="742950" indent="-742950"/>
            <a:r>
              <a:rPr lang="en-GB" dirty="0" smtClean="0"/>
              <a:t>the </a:t>
            </a:r>
            <a:r>
              <a:rPr lang="en-GB" dirty="0" smtClean="0"/>
              <a:t>lovely anthem rang.</a:t>
            </a:r>
          </a:p>
          <a:p>
            <a:pPr marL="742950" indent="-742950"/>
            <a:r>
              <a:rPr lang="en-GB" dirty="0" smtClean="0"/>
              <a:t>To Jesus, who had blessed </a:t>
            </a:r>
            <a:r>
              <a:rPr lang="en-GB" dirty="0" smtClean="0"/>
              <a:t>them</a:t>
            </a:r>
          </a:p>
          <a:p>
            <a:pPr marL="742950" indent="-742950"/>
            <a:r>
              <a:rPr lang="en-GB" dirty="0" smtClean="0"/>
              <a:t>close </a:t>
            </a:r>
            <a:r>
              <a:rPr lang="en-GB" dirty="0" smtClean="0"/>
              <a:t>folded to His breast,</a:t>
            </a:r>
          </a:p>
          <a:p>
            <a:pPr marL="742950" indent="-742950"/>
            <a:r>
              <a:rPr lang="en-GB" dirty="0" smtClean="0"/>
              <a:t>The children sang their praises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the </a:t>
            </a:r>
            <a:r>
              <a:rPr lang="en-GB" dirty="0" smtClean="0"/>
              <a:t>simplest and the best.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From Olivet they followed mid an exultant crowd,</a:t>
            </a:r>
          </a:p>
          <a:p>
            <a:r>
              <a:rPr lang="en-GB" dirty="0" smtClean="0"/>
              <a:t>The victor palm branch waving</a:t>
            </a:r>
            <a:r>
              <a:rPr lang="en-GB" dirty="0" smtClean="0"/>
              <a:t>,</a:t>
            </a:r>
          </a:p>
          <a:p>
            <a:r>
              <a:rPr lang="en-GB" dirty="0" smtClean="0"/>
              <a:t>and </a:t>
            </a:r>
            <a:r>
              <a:rPr lang="en-GB" dirty="0" smtClean="0"/>
              <a:t>chanting clear and loud.</a:t>
            </a:r>
          </a:p>
          <a:p>
            <a:r>
              <a:rPr lang="en-GB" dirty="0" smtClean="0"/>
              <a:t>The Lord of men and angels rode on in lowly state,</a:t>
            </a:r>
          </a:p>
          <a:p>
            <a:r>
              <a:rPr lang="en-GB" dirty="0" smtClean="0"/>
              <a:t>Nor scorned that little </a:t>
            </a:r>
            <a:r>
              <a:rPr lang="en-GB" dirty="0" smtClean="0"/>
              <a:t>children</a:t>
            </a:r>
          </a:p>
          <a:p>
            <a:r>
              <a:rPr lang="en-GB" dirty="0" smtClean="0"/>
              <a:t>should </a:t>
            </a:r>
            <a:r>
              <a:rPr lang="en-GB" dirty="0" smtClean="0"/>
              <a:t>on His bidding wait</a:t>
            </a:r>
            <a:r>
              <a:rPr lang="en-GB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"Hosanna in the highest!" that ancient song we sing,</a:t>
            </a:r>
          </a:p>
          <a:p>
            <a:r>
              <a:rPr lang="en-GB" dirty="0" smtClean="0"/>
              <a:t>For Christ is our Redeemer</a:t>
            </a:r>
            <a:r>
              <a:rPr lang="en-GB" dirty="0" smtClean="0"/>
              <a:t>,</a:t>
            </a:r>
          </a:p>
          <a:p>
            <a:r>
              <a:rPr lang="en-GB" dirty="0" smtClean="0"/>
              <a:t>the </a:t>
            </a:r>
            <a:r>
              <a:rPr lang="en-GB" dirty="0" smtClean="0"/>
              <a:t>Lord of heaven our King.</a:t>
            </a:r>
          </a:p>
          <a:p>
            <a:r>
              <a:rPr lang="en-GB" dirty="0" smtClean="0"/>
              <a:t>O may we ever </a:t>
            </a:r>
            <a:r>
              <a:rPr lang="en-GB" smtClean="0"/>
              <a:t>praise </a:t>
            </a:r>
            <a:r>
              <a:rPr lang="en-GB" smtClean="0"/>
              <a:t>Him</a:t>
            </a:r>
          </a:p>
          <a:p>
            <a:r>
              <a:rPr lang="en-GB" smtClean="0"/>
              <a:t>with </a:t>
            </a:r>
            <a:r>
              <a:rPr lang="en-GB" dirty="0" smtClean="0"/>
              <a:t>heart and life and voice,</a:t>
            </a:r>
          </a:p>
          <a:p>
            <a:r>
              <a:rPr lang="en-GB" dirty="0" smtClean="0"/>
              <a:t>And in His blissful presence eternally rejoice</a:t>
            </a:r>
            <a:r>
              <a:rPr lang="en-GB" dirty="0" smtClean="0"/>
              <a:t>!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157</Words>
  <Application>Microsoft Office PowerPoint</Application>
  <PresentationFormat>On-screen Show (16:9)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Holy Spirit, Ever Dwelling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335</cp:revision>
  <dcterms:created xsi:type="dcterms:W3CDTF">2015-12-30T21:15:25Z</dcterms:created>
  <dcterms:modified xsi:type="dcterms:W3CDTF">2016-01-09T16:26:43Z</dcterms:modified>
</cp:coreProperties>
</file>