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firm a foundation, ye saints of the Lord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 </a:t>
            </a:r>
            <a:r>
              <a:rPr lang="en-GB" sz="2400" dirty="0" smtClean="0"/>
              <a:t>(attributed to</a:t>
            </a:r>
            <a:r>
              <a:rPr lang="en-GB" sz="2400" dirty="0" smtClean="0"/>
              <a:t>): George </a:t>
            </a:r>
            <a:r>
              <a:rPr lang="en-GB" sz="2400" dirty="0" smtClean="0"/>
              <a:t>Keith; Author: R. Keen (c. 1787</a:t>
            </a:r>
            <a:r>
              <a:rPr lang="en-GB" sz="2400" dirty="0" smtClean="0"/>
              <a:t>), Meter:11.11.11.11, </a:t>
            </a:r>
            <a:r>
              <a:rPr lang="en-GB" sz="2400" dirty="0" err="1" smtClean="0"/>
              <a:t>Scripture:Isaiah</a:t>
            </a:r>
            <a:r>
              <a:rPr lang="en-GB" sz="2400" smtClean="0"/>
              <a:t> 43:2-5 Source:American</a:t>
            </a:r>
            <a:r>
              <a:rPr lang="en-GB" sz="2400" dirty="0" smtClean="0"/>
              <a:t> </a:t>
            </a:r>
            <a:r>
              <a:rPr lang="en-GB" sz="2400" dirty="0" smtClean="0"/>
              <a:t>folk melody;</a:t>
            </a:r>
          </a:p>
          <a:p>
            <a:r>
              <a:rPr lang="en-GB" sz="2400" dirty="0" smtClean="0"/>
              <a:t>Funk's Genuine Church Music, </a:t>
            </a:r>
            <a:r>
              <a:rPr lang="en-GB" sz="2400" dirty="0" smtClean="0"/>
              <a:t>1832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How firm a foundation, ye saints of the Lord,</a:t>
            </a:r>
          </a:p>
          <a:p>
            <a:pPr marL="742950" indent="-742950"/>
            <a:r>
              <a:rPr lang="en-GB" dirty="0" smtClean="0"/>
              <a:t>Is laid for your faith in God's excellent Word!</a:t>
            </a:r>
          </a:p>
          <a:p>
            <a:pPr marL="742950" indent="-742950"/>
            <a:r>
              <a:rPr lang="en-GB" dirty="0" smtClean="0"/>
              <a:t>What more can be said </a:t>
            </a:r>
            <a:r>
              <a:rPr lang="en-GB" dirty="0" err="1" smtClean="0"/>
              <a:t>than</a:t>
            </a:r>
            <a:r>
              <a:rPr lang="en-GB" dirty="0" smtClean="0"/>
              <a:t> to you God hath said,</a:t>
            </a:r>
          </a:p>
          <a:p>
            <a:pPr marL="742950" indent="-742950"/>
            <a:r>
              <a:rPr lang="en-GB" dirty="0" smtClean="0"/>
              <a:t>To you, who for refuge to Jesus have fled?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"Fear not, I am with thee, O be not dismayed,</a:t>
            </a:r>
          </a:p>
          <a:p>
            <a:r>
              <a:rPr lang="en-GB" dirty="0" smtClean="0"/>
              <a:t>For I am thy God and will still give thee aid;</a:t>
            </a:r>
          </a:p>
          <a:p>
            <a:r>
              <a:rPr lang="en-GB" dirty="0" smtClean="0"/>
              <a:t>I’ll strengthen thee, help thee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</a:t>
            </a:r>
            <a:r>
              <a:rPr lang="en-GB" dirty="0" smtClean="0"/>
              <a:t>cause thee to stand,</a:t>
            </a:r>
          </a:p>
          <a:p>
            <a:r>
              <a:rPr lang="en-GB" dirty="0" smtClean="0"/>
              <a:t>Upheld by My righteous, omnipotent hand.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"When through the deep waters I call thee to go,</a:t>
            </a:r>
          </a:p>
          <a:p>
            <a:r>
              <a:rPr lang="en-GB" dirty="0" smtClean="0"/>
              <a:t>The rivers of sorrow shall not overflow;</a:t>
            </a:r>
          </a:p>
          <a:p>
            <a:r>
              <a:rPr lang="en-GB" dirty="0" smtClean="0"/>
              <a:t>For I will be near thee, thy troubles to bless,</a:t>
            </a:r>
          </a:p>
          <a:p>
            <a:r>
              <a:rPr lang="en-GB" dirty="0" smtClean="0"/>
              <a:t>And sanctify to thee thy deepest distress.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 "When through fiery trials thy pathway shall lie,</a:t>
            </a:r>
          </a:p>
          <a:p>
            <a:r>
              <a:rPr lang="en-GB" dirty="0" smtClean="0"/>
              <a:t>My grace, all-sufficient, shall be thy supply;</a:t>
            </a:r>
          </a:p>
          <a:p>
            <a:r>
              <a:rPr lang="en-GB" dirty="0" smtClean="0"/>
              <a:t>The flame shall not hurt thee; I only design</a:t>
            </a:r>
          </a:p>
          <a:p>
            <a:r>
              <a:rPr lang="en-GB" dirty="0" smtClean="0"/>
              <a:t>Thy dross to consume, and thy gold to refine.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 "The soul that on Jesus hath leaned for repose,</a:t>
            </a:r>
          </a:p>
          <a:p>
            <a:r>
              <a:rPr lang="en-GB" dirty="0" smtClean="0"/>
              <a:t>I will not, I will not desert to its foes;</a:t>
            </a:r>
          </a:p>
          <a:p>
            <a:r>
              <a:rPr lang="en-GB" dirty="0" smtClean="0"/>
              <a:t>That soul, though all hell should </a:t>
            </a:r>
            <a:r>
              <a:rPr lang="en-GB" dirty="0" err="1" smtClean="0"/>
              <a:t>endeavor</a:t>
            </a:r>
            <a:r>
              <a:rPr lang="en-GB" dirty="0" smtClean="0"/>
              <a:t> to shake,</a:t>
            </a:r>
          </a:p>
          <a:p>
            <a:r>
              <a:rPr lang="en-GB" dirty="0" smtClean="0"/>
              <a:t>I’ll never, no never, no never forsake</a:t>
            </a:r>
            <a:r>
              <a:rPr lang="en-GB" dirty="0" smtClean="0"/>
              <a:t>."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265</Words>
  <Application>Microsoft Office PowerPoint</Application>
  <PresentationFormat>On-screen Show (16:9)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How firm a foundation, ye saints of the Lord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342</cp:revision>
  <dcterms:created xsi:type="dcterms:W3CDTF">2015-12-30T21:15:25Z</dcterms:created>
  <dcterms:modified xsi:type="dcterms:W3CDTF">2016-01-09T16:56:14Z</dcterms:modified>
</cp:coreProperties>
</file>