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Shall I Sing that Majesty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Words: John Mason (1645-1694). </a:t>
            </a:r>
          </a:p>
          <a:p>
            <a:r>
              <a:rPr lang="en-GB" sz="2400" dirty="0" smtClean="0"/>
              <a:t>Music: Day's Psalter, 1563</a:t>
            </a:r>
            <a:r>
              <a:rPr lang="en-GB" sz="2400" dirty="0" smtClean="0"/>
              <a:t>. 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How shall I sing that Majesty</a:t>
            </a:r>
          </a:p>
          <a:p>
            <a:pPr marL="742950" indent="-742950"/>
            <a:r>
              <a:rPr lang="en-GB" dirty="0" smtClean="0"/>
              <a:t>Which angels do admire?</a:t>
            </a:r>
          </a:p>
          <a:p>
            <a:pPr marL="742950" indent="-742950"/>
            <a:r>
              <a:rPr lang="en-GB" dirty="0" smtClean="0"/>
              <a:t>Let dust in dust and silence lie;</a:t>
            </a:r>
          </a:p>
          <a:p>
            <a:pPr marL="742950" indent="-742950"/>
            <a:r>
              <a:rPr lang="en-GB" dirty="0" smtClean="0"/>
              <a:t>Sing, sing, ye heavenly choir.</a:t>
            </a:r>
          </a:p>
          <a:p>
            <a:pPr marL="742950" indent="-742950"/>
            <a:r>
              <a:rPr lang="en-GB" dirty="0" smtClean="0"/>
              <a:t>Thousands of thousands stand around</a:t>
            </a:r>
          </a:p>
          <a:p>
            <a:pPr marL="742950" indent="-742950"/>
            <a:r>
              <a:rPr lang="en-GB" dirty="0" smtClean="0"/>
              <a:t>Thy throne, O God most high;</a:t>
            </a:r>
          </a:p>
          <a:p>
            <a:pPr marL="742950" indent="-742950"/>
            <a:r>
              <a:rPr lang="en-GB" dirty="0" smtClean="0"/>
              <a:t>Ten thousand times ten thousand sound</a:t>
            </a:r>
          </a:p>
          <a:p>
            <a:pPr marL="742950" indent="-742950"/>
            <a:r>
              <a:rPr lang="en-GB" dirty="0" smtClean="0"/>
              <a:t>Thy praise; but who am I?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Thy brightness unto them appears,</a:t>
            </a:r>
          </a:p>
          <a:p>
            <a:r>
              <a:rPr lang="en-GB" dirty="0" smtClean="0"/>
              <a:t>Whilst I Thy footsteps trace;</a:t>
            </a:r>
          </a:p>
          <a:p>
            <a:r>
              <a:rPr lang="en-GB" dirty="0" smtClean="0"/>
              <a:t>A sound of God comes to my ears,</a:t>
            </a:r>
          </a:p>
          <a:p>
            <a:r>
              <a:rPr lang="en-GB" dirty="0" smtClean="0"/>
              <a:t>But they behold Thy face.</a:t>
            </a:r>
          </a:p>
          <a:p>
            <a:r>
              <a:rPr lang="en-GB" dirty="0" smtClean="0"/>
              <a:t>They sing because Thou art their Sun;</a:t>
            </a:r>
          </a:p>
          <a:p>
            <a:r>
              <a:rPr lang="en-GB" dirty="0" smtClean="0"/>
              <a:t>Lord, send a beam on me;</a:t>
            </a:r>
          </a:p>
          <a:p>
            <a:r>
              <a:rPr lang="en-GB" dirty="0" smtClean="0"/>
              <a:t>For where heaven is but once begun</a:t>
            </a:r>
          </a:p>
          <a:p>
            <a:r>
              <a:rPr lang="en-GB" dirty="0" smtClean="0"/>
              <a:t>There alleluias be.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Enlighten with faith's light my heart,</a:t>
            </a:r>
          </a:p>
          <a:p>
            <a:r>
              <a:rPr lang="en-GB" dirty="0" smtClean="0"/>
              <a:t>Inflame it with love's fire;</a:t>
            </a:r>
          </a:p>
          <a:p>
            <a:r>
              <a:rPr lang="en-GB" dirty="0" smtClean="0"/>
              <a:t>Then shall I sing and bear a part</a:t>
            </a:r>
          </a:p>
          <a:p>
            <a:r>
              <a:rPr lang="en-GB" dirty="0" smtClean="0"/>
              <a:t>With that celestial choir.</a:t>
            </a:r>
          </a:p>
          <a:p>
            <a:r>
              <a:rPr lang="en-GB" dirty="0" smtClean="0"/>
              <a:t>I shall, I fear, be dark and cold,</a:t>
            </a:r>
          </a:p>
          <a:p>
            <a:r>
              <a:rPr lang="en-GB" dirty="0" smtClean="0"/>
              <a:t>With all my fire and light;</a:t>
            </a:r>
          </a:p>
          <a:p>
            <a:r>
              <a:rPr lang="en-GB" dirty="0" smtClean="0"/>
              <a:t>Yet when Thou dost accept their gold,</a:t>
            </a:r>
          </a:p>
          <a:p>
            <a:r>
              <a:rPr lang="en-GB" dirty="0" smtClean="0"/>
              <a:t>Lord, treasure up my mite.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How great a being, Lord, is </a:t>
            </a:r>
            <a:r>
              <a:rPr lang="en-GB" dirty="0" err="1" smtClean="0"/>
              <a:t>Thine</a:t>
            </a:r>
            <a:r>
              <a:rPr lang="en-GB" dirty="0" smtClean="0"/>
              <a:t>,</a:t>
            </a:r>
          </a:p>
          <a:p>
            <a:r>
              <a:rPr lang="en-GB" dirty="0" smtClean="0"/>
              <a:t>Which doth all beings keep!</a:t>
            </a:r>
          </a:p>
          <a:p>
            <a:r>
              <a:rPr lang="en-GB" dirty="0" smtClean="0"/>
              <a:t>Thy knowledge is the only line</a:t>
            </a:r>
          </a:p>
          <a:p>
            <a:r>
              <a:rPr lang="en-GB" dirty="0" smtClean="0"/>
              <a:t>To sound so vast a deep.</a:t>
            </a:r>
          </a:p>
          <a:p>
            <a:r>
              <a:rPr lang="en-GB" dirty="0" smtClean="0"/>
              <a:t>Thou art a sea without a shore,</a:t>
            </a:r>
          </a:p>
          <a:p>
            <a:r>
              <a:rPr lang="en-GB" dirty="0" smtClean="0"/>
              <a:t>A sun without a sphere;</a:t>
            </a:r>
          </a:p>
          <a:p>
            <a:r>
              <a:rPr lang="en-GB" dirty="0" smtClean="0"/>
              <a:t>Thy time is now and evermore,</a:t>
            </a:r>
          </a:p>
          <a:p>
            <a:r>
              <a:rPr lang="en-GB" dirty="0" smtClean="0"/>
              <a:t>Thy place is everywhere</a:t>
            </a:r>
            <a:r>
              <a:rPr lang="en-GB" dirty="0" smtClean="0"/>
              <a:t>. 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1067</TotalTime>
  <Words>244</Words>
  <Application>Microsoft Office PowerPoint</Application>
  <PresentationFormat>On-screen Show (16:9)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How Shall I Sing that Majesty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347</cp:revision>
  <dcterms:created xsi:type="dcterms:W3CDTF">2015-12-30T21:15:25Z</dcterms:created>
  <dcterms:modified xsi:type="dcterms:W3CDTF">2016-01-09T17:09:01Z</dcterms:modified>
</cp:coreProperties>
</file>