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Sweet the Name of Jesus Sounds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Song of Solomon 1:3--John Newton</a:t>
            </a:r>
          </a:p>
          <a:p>
            <a:r>
              <a:rPr lang="en-GB" sz="2400" dirty="0" err="1" smtClean="0"/>
              <a:t>Music:Alexander</a:t>
            </a:r>
            <a:r>
              <a:rPr lang="en-GB" sz="2400" dirty="0" smtClean="0"/>
              <a:t> R. </a:t>
            </a:r>
            <a:r>
              <a:rPr lang="en-GB" sz="2400" dirty="0" err="1" smtClean="0"/>
              <a:t>Reinagle</a:t>
            </a:r>
            <a:r>
              <a:rPr lang="en-GB" sz="2400" dirty="0" smtClean="0"/>
              <a:t>. </a:t>
            </a:r>
            <a:r>
              <a:rPr lang="en-GB" sz="2400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How sweet the name of Jesus sounds</a:t>
            </a:r>
          </a:p>
          <a:p>
            <a:pPr marL="742950" indent="-742950"/>
            <a:r>
              <a:rPr lang="en-GB" dirty="0" smtClean="0"/>
              <a:t>In a believer's ear!</a:t>
            </a:r>
          </a:p>
          <a:p>
            <a:pPr marL="742950" indent="-742950"/>
            <a:r>
              <a:rPr lang="en-GB" dirty="0" smtClean="0"/>
              <a:t>It soothes his sorrows, heals his wounds,</a:t>
            </a:r>
          </a:p>
          <a:p>
            <a:pPr marL="742950" indent="-742950"/>
            <a:r>
              <a:rPr lang="en-GB" dirty="0" smtClean="0"/>
              <a:t>And drives away his fear.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It makes the wounded spirit whole,</a:t>
            </a:r>
          </a:p>
          <a:p>
            <a:r>
              <a:rPr lang="en-GB" dirty="0" smtClean="0"/>
              <a:t>And calms the troubled breast;</a:t>
            </a:r>
          </a:p>
          <a:p>
            <a:r>
              <a:rPr lang="en-GB" dirty="0" err="1" smtClean="0"/>
              <a:t>'Tis</a:t>
            </a:r>
            <a:r>
              <a:rPr lang="en-GB" dirty="0" smtClean="0"/>
              <a:t> manna to the hungry soul,</a:t>
            </a:r>
          </a:p>
          <a:p>
            <a:r>
              <a:rPr lang="en-GB" dirty="0" smtClean="0"/>
              <a:t>And to the weary rest.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Dear Name! the Rock on which I build,</a:t>
            </a:r>
          </a:p>
          <a:p>
            <a:r>
              <a:rPr lang="en-GB" dirty="0" smtClean="0"/>
              <a:t>My Shield and Hiding place,</a:t>
            </a:r>
          </a:p>
          <a:p>
            <a:r>
              <a:rPr lang="en-GB" dirty="0" smtClean="0"/>
              <a:t>My </a:t>
            </a:r>
            <a:r>
              <a:rPr lang="en-GB" dirty="0" err="1" smtClean="0"/>
              <a:t>neverfailing</a:t>
            </a:r>
            <a:r>
              <a:rPr lang="en-GB" dirty="0" smtClean="0"/>
              <a:t> </a:t>
            </a:r>
            <a:r>
              <a:rPr lang="en-GB" dirty="0" err="1" smtClean="0"/>
              <a:t>Treas'ry</a:t>
            </a:r>
            <a:r>
              <a:rPr lang="en-GB" dirty="0" smtClean="0"/>
              <a:t> filled</a:t>
            </a:r>
          </a:p>
          <a:p>
            <a:r>
              <a:rPr lang="en-GB" dirty="0" smtClean="0"/>
              <a:t>With boundless stores of grace.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Jesus! my Shepherd, Saviour, Friend,</a:t>
            </a:r>
          </a:p>
          <a:p>
            <a:r>
              <a:rPr lang="en-GB" dirty="0" smtClean="0"/>
              <a:t>My Prophet, Priest, and King,</a:t>
            </a:r>
          </a:p>
          <a:p>
            <a:r>
              <a:rPr lang="en-GB" dirty="0" smtClean="0"/>
              <a:t>My Lord, my Life, my Way, my End,</a:t>
            </a:r>
          </a:p>
          <a:p>
            <a:r>
              <a:rPr lang="en-GB" dirty="0" smtClean="0"/>
              <a:t>Accept the praise I bring.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Weak is the effort of my heart,</a:t>
            </a:r>
          </a:p>
          <a:p>
            <a:r>
              <a:rPr lang="en-GB" dirty="0" smtClean="0"/>
              <a:t>And cold my warmest thought;</a:t>
            </a:r>
          </a:p>
          <a:p>
            <a:r>
              <a:rPr lang="en-GB" dirty="0" smtClean="0"/>
              <a:t>But when I see Thee as Thou art,</a:t>
            </a:r>
          </a:p>
          <a:p>
            <a:r>
              <a:rPr lang="en-GB" dirty="0" smtClean="0"/>
              <a:t>I'll praise Thee as I ought.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Till then I would Thy love proclaim</a:t>
            </a:r>
          </a:p>
          <a:p>
            <a:r>
              <a:rPr lang="en-GB" dirty="0" smtClean="0"/>
              <a:t>With </a:t>
            </a:r>
            <a:r>
              <a:rPr lang="en-GB" dirty="0" err="1" smtClean="0"/>
              <a:t>ev'ry</a:t>
            </a:r>
            <a:r>
              <a:rPr lang="en-GB" dirty="0" smtClean="0"/>
              <a:t> fleeting breath;</a:t>
            </a:r>
          </a:p>
          <a:p>
            <a:r>
              <a:rPr lang="en-GB" dirty="0" smtClean="0"/>
              <a:t>And may the music of Thy Name</a:t>
            </a:r>
          </a:p>
          <a:p>
            <a:r>
              <a:rPr lang="en-GB" dirty="0" smtClean="0"/>
              <a:t>Refresh my soul in death</a:t>
            </a:r>
            <a:r>
              <a:rPr lang="en-GB" dirty="0" smtClean="0"/>
              <a:t>!</a:t>
            </a:r>
          </a:p>
          <a:p>
            <a:r>
              <a:rPr lang="en-GB" smtClean="0"/>
              <a:t>*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</TotalTime>
  <Words>190</Words>
  <Application>Microsoft Office PowerPoint</Application>
  <PresentationFormat>On-screen Show (16:9)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How Sweet the Name of Jesus Sounds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348</cp:revision>
  <dcterms:created xsi:type="dcterms:W3CDTF">2015-12-30T21:15:25Z</dcterms:created>
  <dcterms:modified xsi:type="dcterms:W3CDTF">2016-01-09T17:10:51Z</dcterms:modified>
</cp:coreProperties>
</file>