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0" r:id="rId9"/>
    <p:sldId id="266" r:id="rId10"/>
    <p:sldId id="263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Resolved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Palmer </a:t>
            </a:r>
            <a:r>
              <a:rPr lang="en-GB" sz="2400" dirty="0" err="1" smtClean="0"/>
              <a:t>Hartsough</a:t>
            </a:r>
            <a:endParaRPr lang="en-GB" sz="2400" dirty="0" smtClean="0"/>
          </a:p>
          <a:p>
            <a:r>
              <a:rPr lang="en-GB" sz="2400" dirty="0" smtClean="0"/>
              <a:t>Scripture:1 Corinthians 2:2; Matthew 11:12</a:t>
            </a:r>
          </a:p>
          <a:p>
            <a:r>
              <a:rPr lang="en-GB" sz="2400" dirty="0" smtClean="0"/>
              <a:t>Meter: 10.6.10.6 </a:t>
            </a:r>
            <a:r>
              <a:rPr lang="en-GB" sz="2400" dirty="0" smtClean="0"/>
              <a:t>R.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resolved, and who will go with me?</a:t>
            </a:r>
          </a:p>
          <a:p>
            <a:r>
              <a:rPr lang="en-GB" dirty="0" smtClean="0"/>
              <a:t>Come, friends, without delay;</a:t>
            </a:r>
          </a:p>
          <a:p>
            <a:r>
              <a:rPr lang="en-GB" dirty="0" smtClean="0"/>
              <a:t>Taught by the Bible, led by the Spirit,</a:t>
            </a:r>
          </a:p>
          <a:p>
            <a:r>
              <a:rPr lang="en-GB" dirty="0" smtClean="0"/>
              <a:t>We'll walk the </a:t>
            </a:r>
            <a:r>
              <a:rPr lang="en-GB" dirty="0" err="1" smtClean="0"/>
              <a:t>heav'nly</a:t>
            </a:r>
            <a:r>
              <a:rPr lang="en-GB" dirty="0" smtClean="0"/>
              <a:t> way.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hasten to Him,</a:t>
            </a:r>
          </a:p>
          <a:p>
            <a:r>
              <a:rPr lang="en-GB" dirty="0" smtClean="0"/>
              <a:t>Hasten so glad and free;</a:t>
            </a:r>
          </a:p>
          <a:p>
            <a:r>
              <a:rPr lang="en-GB" dirty="0" smtClean="0"/>
              <a:t>Jesus, greatest, highest,</a:t>
            </a:r>
          </a:p>
          <a:p>
            <a:r>
              <a:rPr lang="en-GB" dirty="0" smtClean="0"/>
              <a:t>I will come to Thee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 am resolved no longer to linger,</a:t>
            </a:r>
          </a:p>
          <a:p>
            <a:pPr marL="742950" indent="-742950"/>
            <a:r>
              <a:rPr lang="en-GB" dirty="0" smtClean="0"/>
              <a:t>Charmed by the world's delight,</a:t>
            </a:r>
          </a:p>
          <a:p>
            <a:pPr marL="742950" indent="-742950"/>
            <a:r>
              <a:rPr lang="en-GB" dirty="0" smtClean="0"/>
              <a:t>Things that are higher, things that are nobler,</a:t>
            </a:r>
          </a:p>
          <a:p>
            <a:pPr marL="742950" indent="-742950"/>
            <a:r>
              <a:rPr lang="en-GB" dirty="0" smtClean="0"/>
              <a:t>These have allured my sight.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hasten to Him,</a:t>
            </a:r>
          </a:p>
          <a:p>
            <a:r>
              <a:rPr lang="en-GB" dirty="0" smtClean="0"/>
              <a:t>Hasten so glad and free;</a:t>
            </a:r>
          </a:p>
          <a:p>
            <a:r>
              <a:rPr lang="en-GB" dirty="0" smtClean="0"/>
              <a:t>Jesus, greatest, highest,</a:t>
            </a:r>
          </a:p>
          <a:p>
            <a:r>
              <a:rPr lang="en-GB" dirty="0" smtClean="0"/>
              <a:t>I will come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resolved to go to the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Leaving my sin and strife;</a:t>
            </a:r>
          </a:p>
          <a:p>
            <a:r>
              <a:rPr lang="en-GB" dirty="0" smtClean="0"/>
              <a:t>He is the true One, He is the just One,</a:t>
            </a:r>
          </a:p>
          <a:p>
            <a:r>
              <a:rPr lang="en-GB" dirty="0" smtClean="0"/>
              <a:t>He hath the words of life.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hasten to Him,</a:t>
            </a:r>
          </a:p>
          <a:p>
            <a:r>
              <a:rPr lang="en-GB" dirty="0" smtClean="0"/>
              <a:t>Hasten so glad and free;</a:t>
            </a:r>
          </a:p>
          <a:p>
            <a:r>
              <a:rPr lang="en-GB" dirty="0" smtClean="0"/>
              <a:t>Jesus, greatest, highest,</a:t>
            </a:r>
          </a:p>
          <a:p>
            <a:r>
              <a:rPr lang="en-GB" dirty="0" smtClean="0"/>
              <a:t>I will come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resolved to follow the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Faithful and true each day;</a:t>
            </a:r>
          </a:p>
          <a:p>
            <a:r>
              <a:rPr lang="en-GB" dirty="0" smtClean="0"/>
              <a:t>Heed what He </a:t>
            </a:r>
            <a:r>
              <a:rPr lang="en-GB" dirty="0" err="1" smtClean="0"/>
              <a:t>sayeth</a:t>
            </a:r>
            <a:r>
              <a:rPr lang="en-GB" dirty="0" smtClean="0"/>
              <a:t>, do what He </a:t>
            </a:r>
            <a:r>
              <a:rPr lang="en-GB" dirty="0" err="1" smtClean="0"/>
              <a:t>willeth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 is the living Way.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hasten to Him,</a:t>
            </a:r>
          </a:p>
          <a:p>
            <a:r>
              <a:rPr lang="en-GB" dirty="0" smtClean="0"/>
              <a:t>Hasten so glad and free;</a:t>
            </a:r>
          </a:p>
          <a:p>
            <a:r>
              <a:rPr lang="en-GB" dirty="0" smtClean="0"/>
              <a:t>Jesus, greatest, highest,</a:t>
            </a:r>
          </a:p>
          <a:p>
            <a:r>
              <a:rPr lang="en-GB" dirty="0" smtClean="0"/>
              <a:t>I will come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resolved to enter the kingdom,</a:t>
            </a:r>
          </a:p>
          <a:p>
            <a:r>
              <a:rPr lang="en-GB" dirty="0" smtClean="0"/>
              <a:t>Leaving the paths of sin;</a:t>
            </a:r>
          </a:p>
          <a:p>
            <a:r>
              <a:rPr lang="en-GB" dirty="0" smtClean="0"/>
              <a:t>Friends may oppose me, foes may </a:t>
            </a:r>
            <a:r>
              <a:rPr lang="en-GB" dirty="0" err="1" smtClean="0"/>
              <a:t>beset</a:t>
            </a:r>
            <a:r>
              <a:rPr lang="en-GB" dirty="0" smtClean="0"/>
              <a:t> me,</a:t>
            </a:r>
          </a:p>
          <a:p>
            <a:r>
              <a:rPr lang="en-GB" dirty="0" smtClean="0"/>
              <a:t>Still will I enter in.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hasten to Him,</a:t>
            </a:r>
          </a:p>
          <a:p>
            <a:r>
              <a:rPr lang="en-GB" dirty="0" smtClean="0"/>
              <a:t>Hasten so glad and free;</a:t>
            </a:r>
          </a:p>
          <a:p>
            <a:r>
              <a:rPr lang="en-GB" dirty="0" smtClean="0"/>
              <a:t>Jesus, greatest, highest,</a:t>
            </a:r>
          </a:p>
          <a:p>
            <a:r>
              <a:rPr lang="en-GB" dirty="0" smtClean="0"/>
              <a:t>I will come to Thee.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308</Words>
  <Application>Microsoft Office PowerPoint</Application>
  <PresentationFormat>On-screen Show (16:9)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 Am Resolved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351</cp:revision>
  <dcterms:created xsi:type="dcterms:W3CDTF">2015-12-30T21:15:25Z</dcterms:created>
  <dcterms:modified xsi:type="dcterms:W3CDTF">2016-01-10T11:09:38Z</dcterms:modified>
</cp:coreProperties>
</file>