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5" r:id="rId8"/>
    <p:sldId id="260" r:id="rId9"/>
    <p:sldId id="266" r:id="rId10"/>
    <p:sldId id="263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 am so glad that our Father in </a:t>
            </a:r>
            <a:r>
              <a:rPr lang="en-GB" dirty="0" smtClean="0"/>
              <a:t>heaven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Jesus Loves Even Me)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 (</a:t>
            </a:r>
            <a:r>
              <a:rPr lang="en-GB" sz="2400" dirty="0" err="1" smtClean="0"/>
              <a:t>attr</a:t>
            </a:r>
            <a:r>
              <a:rPr lang="en-GB" sz="2400" dirty="0" smtClean="0"/>
              <a:t>.): Emily S. </a:t>
            </a:r>
            <a:r>
              <a:rPr lang="en-GB" sz="2400" dirty="0" err="1" smtClean="0"/>
              <a:t>Oakey</a:t>
            </a:r>
            <a:r>
              <a:rPr lang="en-GB" sz="2400" dirty="0" smtClean="0"/>
              <a:t>; Author: P. P. Bliss (1871)</a:t>
            </a:r>
          </a:p>
          <a:p>
            <a:r>
              <a:rPr lang="en-GB" sz="2400" dirty="0" smtClean="0"/>
              <a:t>Tune: [I am so glad that our Father in heaven</a:t>
            </a:r>
            <a:r>
              <a:rPr lang="en-GB" sz="2400" dirty="0" smtClean="0"/>
              <a:t>]  </a:t>
            </a:r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5</a:t>
            </a:r>
          </a:p>
          <a:p>
            <a:r>
              <a:rPr lang="en-GB" dirty="0" smtClean="0"/>
              <a:t>If one should ask of me, how can I tell?</a:t>
            </a:r>
          </a:p>
          <a:p>
            <a:r>
              <a:rPr lang="en-GB" dirty="0" smtClean="0"/>
              <a:t>Glory to Jesus, I know very well!</a:t>
            </a:r>
          </a:p>
          <a:p>
            <a:r>
              <a:rPr lang="en-GB" dirty="0" smtClean="0"/>
              <a:t>God's Holy Spirit with mine doth agree,</a:t>
            </a:r>
          </a:p>
          <a:p>
            <a:r>
              <a:rPr lang="en-GB" dirty="0" smtClean="0"/>
              <a:t>Constantly witnessing- Jesus loves me.</a:t>
            </a:r>
            <a:endParaRPr lang="en-GB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me, Jesus loves me.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even me.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6</a:t>
            </a:r>
          </a:p>
          <a:p>
            <a:r>
              <a:rPr lang="en-GB" dirty="0" smtClean="0"/>
              <a:t>In this assurance I find sweetest rest,</a:t>
            </a:r>
          </a:p>
          <a:p>
            <a:r>
              <a:rPr lang="en-GB" dirty="0" smtClean="0"/>
              <a:t>Trusting in Jesus, I know I am blest;</a:t>
            </a:r>
          </a:p>
          <a:p>
            <a:r>
              <a:rPr lang="en-GB" dirty="0" smtClean="0"/>
              <a:t>Satan, dismayed, from my soul now doth flee,</a:t>
            </a:r>
          </a:p>
          <a:p>
            <a:r>
              <a:rPr lang="en-GB" dirty="0" smtClean="0"/>
              <a:t>When I just tell him that Jesus loves me.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me, Jesus loves me.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even 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 am so glad that our Father in heaven</a:t>
            </a:r>
          </a:p>
          <a:p>
            <a:pPr marL="742950" indent="-742950"/>
            <a:r>
              <a:rPr lang="en-GB" dirty="0" smtClean="0"/>
              <a:t>Tells of His love in the book He has given:</a:t>
            </a:r>
          </a:p>
          <a:p>
            <a:pPr marL="742950" indent="-742950"/>
            <a:r>
              <a:rPr lang="en-GB" dirty="0" smtClean="0"/>
              <a:t>Wonderful things in the Bible I see;</a:t>
            </a:r>
          </a:p>
          <a:p>
            <a:pPr marL="742950" indent="-742950"/>
            <a:r>
              <a:rPr lang="en-GB" dirty="0" smtClean="0"/>
              <a:t>This is the dearest, that Jesus loves, me.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me, Jesus loves me.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even 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Though I forget Him and wander away,</a:t>
            </a:r>
          </a:p>
          <a:p>
            <a:r>
              <a:rPr lang="en-GB" dirty="0" smtClean="0"/>
              <a:t>Still He doth love me wherever I stray.</a:t>
            </a:r>
          </a:p>
          <a:p>
            <a:r>
              <a:rPr lang="en-GB" dirty="0" smtClean="0"/>
              <a:t>Back to His dear loving arms do I flee</a:t>
            </a:r>
          </a:p>
          <a:p>
            <a:r>
              <a:rPr lang="en-GB" dirty="0" smtClean="0"/>
              <a:t>When I remember that Jesus loves me.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me, Jesus loves me.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even me.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Oh, if there's only one song I can sing,</a:t>
            </a:r>
          </a:p>
          <a:p>
            <a:r>
              <a:rPr lang="en-GB" dirty="0" smtClean="0"/>
              <a:t>When in His beauty I see the great King,</a:t>
            </a:r>
          </a:p>
          <a:p>
            <a:r>
              <a:rPr lang="en-GB" dirty="0" smtClean="0"/>
              <a:t>This shall my song in eternity be.</a:t>
            </a:r>
          </a:p>
          <a:p>
            <a:r>
              <a:rPr lang="en-GB" dirty="0" smtClean="0"/>
              <a:t>Oh what a wonder that Jesus love me!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me, Jesus loves me.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even me.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Jesus loves me, and I know I love Him:</a:t>
            </a:r>
          </a:p>
          <a:p>
            <a:r>
              <a:rPr lang="en-GB" dirty="0" smtClean="0"/>
              <a:t>Love brought Him down my poor soul to redeem;</a:t>
            </a:r>
          </a:p>
          <a:p>
            <a:r>
              <a:rPr lang="en-GB" dirty="0" smtClean="0"/>
              <a:t>Yes, it was love made Him die on the tree:</a:t>
            </a:r>
          </a:p>
          <a:p>
            <a:r>
              <a:rPr lang="en-GB" dirty="0" smtClean="0"/>
              <a:t>Oh, I am certain that Jesus loves me!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me, Jesus loves me.</a:t>
            </a:r>
          </a:p>
          <a:p>
            <a:r>
              <a:rPr lang="en-GB" dirty="0" smtClean="0"/>
              <a:t>I am so glad that Jesus loves me,</a:t>
            </a:r>
          </a:p>
          <a:p>
            <a:r>
              <a:rPr lang="en-GB" dirty="0" smtClean="0"/>
              <a:t>Jesus loves even me.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475</Words>
  <Application>Microsoft Office PowerPoint</Application>
  <PresentationFormat>On-screen Show (16:9)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 am so glad that our Father in heaven (Jesus Loves Even Me)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354</cp:revision>
  <dcterms:created xsi:type="dcterms:W3CDTF">2015-12-30T21:15:25Z</dcterms:created>
  <dcterms:modified xsi:type="dcterms:W3CDTF">2016-01-10T11:15:47Z</dcterms:modified>
</cp:coreProperties>
</file>