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6" r:id="rId8"/>
    <p:sldId id="262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</a:t>
            </a:r>
            <a:r>
              <a:rPr lang="en-GB" dirty="0" err="1" smtClean="0"/>
              <a:t>Thine</a:t>
            </a:r>
            <a:r>
              <a:rPr lang="en-GB" dirty="0" smtClean="0"/>
              <a:t>, O </a:t>
            </a:r>
            <a:r>
              <a:rPr lang="en-GB" dirty="0" smtClean="0"/>
              <a:t>Lord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Fanny Crosby</a:t>
            </a:r>
          </a:p>
          <a:p>
            <a:r>
              <a:rPr lang="en-GB" sz="2400" dirty="0" smtClean="0"/>
              <a:t>Music: William H. </a:t>
            </a:r>
            <a:r>
              <a:rPr lang="en-GB" sz="2400" dirty="0" smtClean="0"/>
              <a:t>Doane-1903.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I am </a:t>
            </a:r>
            <a:r>
              <a:rPr lang="en-GB" dirty="0" err="1" smtClean="0"/>
              <a:t>Thine</a:t>
            </a:r>
            <a:r>
              <a:rPr lang="en-GB" dirty="0" smtClean="0"/>
              <a:t>, O Lord, I have heard Thy voice,</a:t>
            </a:r>
          </a:p>
          <a:p>
            <a:pPr marL="742950" indent="-742950"/>
            <a:r>
              <a:rPr lang="en-GB" dirty="0" smtClean="0"/>
              <a:t>And it told Thy love to me;</a:t>
            </a:r>
          </a:p>
          <a:p>
            <a:pPr marL="742950" indent="-742950"/>
            <a:r>
              <a:rPr lang="en-GB" dirty="0" smtClean="0"/>
              <a:t>But I long to rise in the arms of faith,</a:t>
            </a:r>
          </a:p>
          <a:p>
            <a:pPr marL="742950" indent="-742950"/>
            <a:r>
              <a:rPr lang="en-GB" dirty="0" smtClean="0"/>
              <a:t>And be closer drawn to Thee.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Draw me nearer, (nearer, nearer) nearer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smtClean="0"/>
              <a:t>blessed Lord,</a:t>
            </a:r>
          </a:p>
          <a:p>
            <a:r>
              <a:rPr lang="en-GB" dirty="0" smtClean="0"/>
              <a:t>To the cross where Thou hast died;</a:t>
            </a:r>
          </a:p>
          <a:p>
            <a:r>
              <a:rPr lang="en-GB" dirty="0" smtClean="0"/>
              <a:t>Draw me nearer, nearer, nearer, blessed Lord,</a:t>
            </a:r>
          </a:p>
          <a:p>
            <a:r>
              <a:rPr lang="en-GB" dirty="0" smtClean="0"/>
              <a:t>To Thy precious, bleeding side.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Consecrate me now to Thy service, Lord,</a:t>
            </a:r>
          </a:p>
          <a:p>
            <a:r>
              <a:rPr lang="en-GB" dirty="0" smtClean="0"/>
              <a:t>By the </a:t>
            </a:r>
            <a:r>
              <a:rPr lang="en-GB" dirty="0" err="1" smtClean="0"/>
              <a:t>pow'r</a:t>
            </a:r>
            <a:r>
              <a:rPr lang="en-GB" dirty="0" smtClean="0"/>
              <a:t> of grace divine;</a:t>
            </a:r>
          </a:p>
          <a:p>
            <a:r>
              <a:rPr lang="en-GB" dirty="0" smtClean="0"/>
              <a:t>Let my soul look up with a steadfast hope,</a:t>
            </a:r>
          </a:p>
          <a:p>
            <a:r>
              <a:rPr lang="en-GB" dirty="0" smtClean="0"/>
              <a:t>And my will be lost in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Draw me nearer, (nearer, nearer) nearer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smtClean="0"/>
              <a:t>blessed Lord,</a:t>
            </a:r>
          </a:p>
          <a:p>
            <a:r>
              <a:rPr lang="en-GB" dirty="0" smtClean="0"/>
              <a:t>To the cross where Thou hast died;</a:t>
            </a:r>
          </a:p>
          <a:p>
            <a:r>
              <a:rPr lang="en-GB" dirty="0" smtClean="0"/>
              <a:t>Draw me nearer, nearer, nearer, blessed Lord,</a:t>
            </a:r>
          </a:p>
          <a:p>
            <a:r>
              <a:rPr lang="en-GB" dirty="0" smtClean="0"/>
              <a:t>To Thy precious, bleeding side.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O the pure delight of a single hour</a:t>
            </a:r>
          </a:p>
          <a:p>
            <a:r>
              <a:rPr lang="en-GB" dirty="0" smtClean="0"/>
              <a:t>That before Thy throne I spend,</a:t>
            </a:r>
          </a:p>
          <a:p>
            <a:r>
              <a:rPr lang="en-GB" dirty="0" smtClean="0"/>
              <a:t>When I kneel in prayer, and with Thee, my God,</a:t>
            </a:r>
          </a:p>
          <a:p>
            <a:r>
              <a:rPr lang="en-GB" dirty="0" smtClean="0"/>
              <a:t>I commune as friend with friend!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Draw me nearer, (nearer, nearer) nearer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smtClean="0"/>
              <a:t>blessed Lord,</a:t>
            </a:r>
          </a:p>
          <a:p>
            <a:r>
              <a:rPr lang="en-GB" dirty="0" smtClean="0"/>
              <a:t>To the cross where Thou hast died;</a:t>
            </a:r>
          </a:p>
          <a:p>
            <a:r>
              <a:rPr lang="en-GB" dirty="0" smtClean="0"/>
              <a:t>Draw me nearer, nearer, nearer, blessed Lord,</a:t>
            </a:r>
          </a:p>
          <a:p>
            <a:r>
              <a:rPr lang="en-GB" dirty="0" smtClean="0"/>
              <a:t>To Thy precious, bleeding side.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There are depths of love that I cannot know</a:t>
            </a:r>
          </a:p>
          <a:p>
            <a:r>
              <a:rPr lang="en-GB" dirty="0" smtClean="0"/>
              <a:t>Till I cross the narrow sea;</a:t>
            </a:r>
          </a:p>
          <a:p>
            <a:r>
              <a:rPr lang="en-GB" dirty="0" smtClean="0"/>
              <a:t>There are heights of joy that I may not reach</a:t>
            </a:r>
          </a:p>
          <a:p>
            <a:r>
              <a:rPr lang="en-GB" dirty="0" smtClean="0"/>
              <a:t>Till I rest in peace with Thee.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Draw me nearer, (nearer, nearer) nearer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smtClean="0"/>
              <a:t>blessed Lord,</a:t>
            </a:r>
          </a:p>
          <a:p>
            <a:r>
              <a:rPr lang="en-GB" dirty="0" smtClean="0"/>
              <a:t>To the cross where Thou hast died;</a:t>
            </a:r>
          </a:p>
          <a:p>
            <a:r>
              <a:rPr lang="en-GB" dirty="0" smtClean="0"/>
              <a:t>Draw me nearer, nearer, nearer, blessed Lord,</a:t>
            </a:r>
          </a:p>
          <a:p>
            <a:r>
              <a:rPr lang="en-GB" dirty="0" smtClean="0"/>
              <a:t>To Thy precious, bleeding side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339</Words>
  <Application>Microsoft Office PowerPoint</Application>
  <PresentationFormat>On-screen Show (16:9)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Am Thine, O Lord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355</cp:revision>
  <dcterms:created xsi:type="dcterms:W3CDTF">2015-12-30T21:15:25Z</dcterms:created>
  <dcterms:modified xsi:type="dcterms:W3CDTF">2016-01-10T11:19:20Z</dcterms:modified>
</cp:coreProperties>
</file>