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5" r:id="rId7"/>
    <p:sldId id="267" r:id="rId8"/>
    <p:sldId id="264" r:id="rId9"/>
    <p:sldId id="268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 can hear my </a:t>
            </a:r>
            <a:r>
              <a:rPr lang="en-GB" dirty="0" err="1" smtClean="0"/>
              <a:t>Savior</a:t>
            </a:r>
            <a:r>
              <a:rPr lang="en-GB" dirty="0" smtClean="0"/>
              <a:t> </a:t>
            </a:r>
            <a:r>
              <a:rPr lang="en-GB" dirty="0" smtClean="0"/>
              <a:t>calling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smtClean="0"/>
              <a:t>The way of the cross)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E. W. </a:t>
            </a:r>
            <a:r>
              <a:rPr lang="en-GB" sz="2400" dirty="0" err="1" smtClean="0"/>
              <a:t>Blandy</a:t>
            </a:r>
            <a:endParaRPr lang="en-GB" sz="2400" dirty="0" smtClean="0"/>
          </a:p>
          <a:p>
            <a:r>
              <a:rPr lang="en-GB" sz="2400" dirty="0" smtClean="0"/>
              <a:t>Tune: NORRIS (Norris).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I can hear my Saviour calling,</a:t>
            </a:r>
          </a:p>
          <a:p>
            <a:pPr marL="742950" indent="-742950"/>
            <a:r>
              <a:rPr lang="en-GB" dirty="0" smtClean="0"/>
              <a:t>I can hear my Saviour calling,</a:t>
            </a:r>
          </a:p>
          <a:p>
            <a:pPr marL="742950" indent="-742950"/>
            <a:r>
              <a:rPr lang="en-GB" dirty="0" smtClean="0"/>
              <a:t>I can hear my Saviour calling,</a:t>
            </a:r>
          </a:p>
          <a:p>
            <a:pPr marL="742950" indent="-742950"/>
            <a:r>
              <a:rPr lang="en-GB" dirty="0" smtClean="0"/>
              <a:t>Take thy cross, and follow, follow 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Where He leads me I will follow,</a:t>
            </a:r>
          </a:p>
          <a:p>
            <a:r>
              <a:rPr lang="en-GB" dirty="0" smtClean="0"/>
              <a:t>Where He leads me I will follow,</a:t>
            </a:r>
          </a:p>
          <a:p>
            <a:r>
              <a:rPr lang="en-GB" dirty="0" smtClean="0"/>
              <a:t>Where He leads me I will follow;</a:t>
            </a:r>
          </a:p>
          <a:p>
            <a:r>
              <a:rPr lang="en-GB" dirty="0" smtClean="0"/>
              <a:t>I'll go with Him, with Him, all the way.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I'll go with Him through the garden,</a:t>
            </a:r>
          </a:p>
          <a:p>
            <a:r>
              <a:rPr lang="en-GB" dirty="0" smtClean="0"/>
              <a:t>I'll go with Him through the garden,</a:t>
            </a:r>
          </a:p>
          <a:p>
            <a:r>
              <a:rPr lang="en-GB" dirty="0" smtClean="0"/>
              <a:t>I'll go with Him through the garden,</a:t>
            </a:r>
          </a:p>
          <a:p>
            <a:r>
              <a:rPr lang="en-GB" dirty="0" smtClean="0"/>
              <a:t>I'll go with Him, with Him, all the way.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Where He leads me I will follow,</a:t>
            </a:r>
          </a:p>
          <a:p>
            <a:r>
              <a:rPr lang="en-GB" dirty="0" smtClean="0"/>
              <a:t>Where He leads me I will follow,</a:t>
            </a:r>
          </a:p>
          <a:p>
            <a:r>
              <a:rPr lang="en-GB" dirty="0" smtClean="0"/>
              <a:t>Where He leads me I will follow;</a:t>
            </a:r>
          </a:p>
          <a:p>
            <a:r>
              <a:rPr lang="en-GB" dirty="0" smtClean="0"/>
              <a:t>I'll go with Him, with Him, all the way.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I'll go with Him </a:t>
            </a:r>
            <a:r>
              <a:rPr lang="en-GB" dirty="0" err="1" smtClean="0"/>
              <a:t>thro</a:t>
            </a:r>
            <a:r>
              <a:rPr lang="en-GB" dirty="0" smtClean="0"/>
              <a:t>' the judgement,</a:t>
            </a:r>
          </a:p>
          <a:p>
            <a:r>
              <a:rPr lang="en-GB" dirty="0" smtClean="0"/>
              <a:t>I'll go with Him </a:t>
            </a:r>
            <a:r>
              <a:rPr lang="en-GB" dirty="0" err="1" smtClean="0"/>
              <a:t>thro</a:t>
            </a:r>
            <a:r>
              <a:rPr lang="en-GB" dirty="0" smtClean="0"/>
              <a:t>' the judgement,</a:t>
            </a:r>
          </a:p>
          <a:p>
            <a:r>
              <a:rPr lang="en-GB" dirty="0" smtClean="0"/>
              <a:t>I'll go with Him </a:t>
            </a:r>
            <a:r>
              <a:rPr lang="en-GB" dirty="0" err="1" smtClean="0"/>
              <a:t>thro</a:t>
            </a:r>
            <a:r>
              <a:rPr lang="en-GB" dirty="0" smtClean="0"/>
              <a:t>' the judgement,</a:t>
            </a:r>
          </a:p>
          <a:p>
            <a:r>
              <a:rPr lang="en-GB" dirty="0" smtClean="0"/>
              <a:t>I'll go with Him, with Him, all the way.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Where He leads me I will follow,</a:t>
            </a:r>
          </a:p>
          <a:p>
            <a:r>
              <a:rPr lang="en-GB" dirty="0" smtClean="0"/>
              <a:t>Where He leads me I will follow,</a:t>
            </a:r>
          </a:p>
          <a:p>
            <a:r>
              <a:rPr lang="en-GB" dirty="0" smtClean="0"/>
              <a:t>Where He leads me I will follow;</a:t>
            </a:r>
          </a:p>
          <a:p>
            <a:r>
              <a:rPr lang="en-GB" dirty="0" smtClean="0"/>
              <a:t>I'll go with Him, with Him, all the way.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He will give me grace and glory,</a:t>
            </a:r>
          </a:p>
          <a:p>
            <a:r>
              <a:rPr lang="en-GB" dirty="0" smtClean="0"/>
              <a:t>He will give me grace and glory,</a:t>
            </a:r>
          </a:p>
          <a:p>
            <a:r>
              <a:rPr lang="en-GB" dirty="0" smtClean="0"/>
              <a:t>He will give me grace and glory,</a:t>
            </a:r>
          </a:p>
          <a:p>
            <a:r>
              <a:rPr lang="en-GB" dirty="0" smtClean="0"/>
              <a:t>And go with me, with me, all the way.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Where He leads me I will follow,</a:t>
            </a:r>
          </a:p>
          <a:p>
            <a:r>
              <a:rPr lang="en-GB" dirty="0" smtClean="0"/>
              <a:t>Where He leads me I will follow,</a:t>
            </a:r>
          </a:p>
          <a:p>
            <a:r>
              <a:rPr lang="en-GB" dirty="0" smtClean="0"/>
              <a:t>Where He leads me I will follow;</a:t>
            </a:r>
          </a:p>
          <a:p>
            <a:r>
              <a:rPr lang="en-GB" dirty="0" smtClean="0"/>
              <a:t>I'll go with Him, with Him, all the way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319</Words>
  <Application>Microsoft Office PowerPoint</Application>
  <PresentationFormat>On-screen Show (16:9)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 can hear my Savior calling (The way of the cross)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357</cp:revision>
  <dcterms:created xsi:type="dcterms:W3CDTF">2015-12-30T21:15:25Z</dcterms:created>
  <dcterms:modified xsi:type="dcterms:W3CDTF">2016-01-10T11:23:36Z</dcterms:modified>
</cp:coreProperties>
</file>