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Gave My Life for Thee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Frances R. </a:t>
            </a:r>
            <a:r>
              <a:rPr lang="en-GB" sz="2400" dirty="0" err="1" smtClean="0"/>
              <a:t>Havergal</a:t>
            </a:r>
            <a:endParaRPr lang="en-GB" sz="2400" dirty="0" smtClean="0"/>
          </a:p>
          <a:p>
            <a:r>
              <a:rPr lang="en-GB" sz="2400" dirty="0" err="1" smtClean="0"/>
              <a:t>Scripture:Mark</a:t>
            </a:r>
            <a:r>
              <a:rPr lang="en-GB" sz="2400" dirty="0" smtClean="0"/>
              <a:t> 10:45; Luke 14:33</a:t>
            </a:r>
          </a:p>
          <a:p>
            <a:r>
              <a:rPr lang="en-GB" sz="2400" dirty="0" smtClean="0"/>
              <a:t>Meter: 6.6.6.6.8.6.8.6.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endParaRPr lang="en-GB" dirty="0" smtClean="0"/>
          </a:p>
          <a:p>
            <a:pPr marL="742950" indent="-742950"/>
            <a:r>
              <a:rPr lang="en-GB" dirty="0" smtClean="0"/>
              <a:t>I gave My life for thee,</a:t>
            </a:r>
          </a:p>
          <a:p>
            <a:pPr marL="742950" indent="-742950"/>
            <a:r>
              <a:rPr lang="en-GB" dirty="0" smtClean="0"/>
              <a:t>My precious blood I shed,</a:t>
            </a:r>
          </a:p>
          <a:p>
            <a:pPr marL="742950" indent="-742950"/>
            <a:r>
              <a:rPr lang="en-GB" dirty="0" smtClean="0"/>
              <a:t>That thou might ransomed be,</a:t>
            </a:r>
          </a:p>
          <a:p>
            <a:pPr marL="742950" indent="-742950"/>
            <a:r>
              <a:rPr lang="en-GB" dirty="0" smtClean="0"/>
              <a:t>And raised up from the dead;</a:t>
            </a:r>
          </a:p>
          <a:p>
            <a:pPr marL="742950" indent="-742950"/>
            <a:r>
              <a:rPr lang="en-GB" dirty="0" smtClean="0"/>
              <a:t>I gave, I gave My life for thee,</a:t>
            </a:r>
          </a:p>
          <a:p>
            <a:pPr marL="742950" indent="-742950"/>
            <a:r>
              <a:rPr lang="en-GB" dirty="0" smtClean="0"/>
              <a:t>What hast thou </a:t>
            </a:r>
            <a:r>
              <a:rPr lang="en-GB" dirty="0" err="1" smtClean="0"/>
              <a:t>giv'n</a:t>
            </a:r>
            <a:r>
              <a:rPr lang="en-GB" dirty="0" smtClean="0"/>
              <a:t> for Me?</a:t>
            </a:r>
          </a:p>
          <a:p>
            <a:pPr marL="742950" indent="-742950"/>
            <a:r>
              <a:rPr lang="en-GB" dirty="0" smtClean="0"/>
              <a:t>I gave, I gave My life for thee,</a:t>
            </a:r>
          </a:p>
          <a:p>
            <a:pPr marL="742950" indent="-742950"/>
            <a:r>
              <a:rPr lang="en-GB" dirty="0" smtClean="0"/>
              <a:t>What hast thou </a:t>
            </a:r>
            <a:r>
              <a:rPr lang="en-GB" dirty="0" err="1" smtClean="0"/>
              <a:t>giv'n</a:t>
            </a:r>
            <a:r>
              <a:rPr lang="en-GB" dirty="0" smtClean="0"/>
              <a:t> for Me?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My Father's house of light,</a:t>
            </a:r>
          </a:p>
          <a:p>
            <a:r>
              <a:rPr lang="en-GB" dirty="0" smtClean="0"/>
              <a:t>My glory-circled throne</a:t>
            </a:r>
          </a:p>
          <a:p>
            <a:r>
              <a:rPr lang="en-GB" dirty="0" smtClean="0"/>
              <a:t>I left for earthly night,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wand'rings</a:t>
            </a:r>
            <a:r>
              <a:rPr lang="en-GB" dirty="0" smtClean="0"/>
              <a:t> sad and lone;</a:t>
            </a:r>
          </a:p>
          <a:p>
            <a:r>
              <a:rPr lang="en-GB" dirty="0" smtClean="0"/>
              <a:t>I left, I left it all for thee,</a:t>
            </a:r>
          </a:p>
          <a:p>
            <a:r>
              <a:rPr lang="en-GB" dirty="0" smtClean="0"/>
              <a:t>Hast thou left aught for Me?</a:t>
            </a:r>
          </a:p>
          <a:p>
            <a:r>
              <a:rPr lang="en-GB" dirty="0" smtClean="0"/>
              <a:t>I left, I left it all for thee,</a:t>
            </a:r>
          </a:p>
          <a:p>
            <a:r>
              <a:rPr lang="en-GB" dirty="0" smtClean="0"/>
              <a:t>Hast thou left aught for Me?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suffered much for thee,</a:t>
            </a:r>
          </a:p>
          <a:p>
            <a:r>
              <a:rPr lang="en-GB" dirty="0" smtClean="0"/>
              <a:t>More than thy tongue can tell,</a:t>
            </a:r>
          </a:p>
          <a:p>
            <a:r>
              <a:rPr lang="en-GB" dirty="0" smtClean="0"/>
              <a:t>Of </a:t>
            </a:r>
            <a:r>
              <a:rPr lang="en-GB" dirty="0" err="1" smtClean="0"/>
              <a:t>bitt'rest</a:t>
            </a:r>
            <a:r>
              <a:rPr lang="en-GB" dirty="0" smtClean="0"/>
              <a:t> agony,</a:t>
            </a:r>
          </a:p>
          <a:p>
            <a:r>
              <a:rPr lang="en-GB" dirty="0" smtClean="0"/>
              <a:t>To rescue thee from hell;</a:t>
            </a:r>
          </a:p>
          <a:p>
            <a:r>
              <a:rPr lang="en-GB" dirty="0" smtClean="0"/>
              <a:t>I've borne, I've borne it all for thee,</a:t>
            </a:r>
          </a:p>
          <a:p>
            <a:r>
              <a:rPr lang="en-GB" dirty="0" smtClean="0"/>
              <a:t>What hast thou borne for Me?</a:t>
            </a:r>
          </a:p>
          <a:p>
            <a:r>
              <a:rPr lang="en-GB" dirty="0" smtClean="0"/>
              <a:t>I've borne, I've borne it all for thee,</a:t>
            </a:r>
          </a:p>
          <a:p>
            <a:r>
              <a:rPr lang="en-GB" dirty="0" smtClean="0"/>
              <a:t>What hast thou borne for Me?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And I have brought to thee,</a:t>
            </a:r>
          </a:p>
          <a:p>
            <a:r>
              <a:rPr lang="en-GB" dirty="0" smtClean="0"/>
              <a:t>Down from My home above,</a:t>
            </a:r>
          </a:p>
          <a:p>
            <a:r>
              <a:rPr lang="en-GB" dirty="0" smtClean="0"/>
              <a:t>Salvation full and free,</a:t>
            </a:r>
          </a:p>
          <a:p>
            <a:r>
              <a:rPr lang="en-GB" dirty="0" smtClean="0"/>
              <a:t>My pardon and My love;</a:t>
            </a:r>
          </a:p>
          <a:p>
            <a:r>
              <a:rPr lang="en-GB" dirty="0" smtClean="0"/>
              <a:t>I bring, I bring rich gifts to thee,</a:t>
            </a:r>
          </a:p>
          <a:p>
            <a:r>
              <a:rPr lang="en-GB" dirty="0" smtClean="0"/>
              <a:t>What hast thou brought to Me?</a:t>
            </a:r>
          </a:p>
          <a:p>
            <a:r>
              <a:rPr lang="en-GB" dirty="0" smtClean="0"/>
              <a:t>I bring, I bring rich gifts to thee,</a:t>
            </a:r>
          </a:p>
          <a:p>
            <a:r>
              <a:rPr lang="en-GB" smtClean="0"/>
              <a:t>What hast thou brought to Me? </a:t>
            </a:r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253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 Gave My Life for Thee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361</cp:revision>
  <dcterms:created xsi:type="dcterms:W3CDTF">2015-12-30T21:15:25Z</dcterms:created>
  <dcterms:modified xsi:type="dcterms:W3CDTF">2016-01-10T11:30:15Z</dcterms:modified>
</cp:coreProperties>
</file>