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6" r:id="rId7"/>
    <p:sldId id="269" r:id="rId8"/>
    <p:sldId id="267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have a </a:t>
            </a:r>
            <a:r>
              <a:rPr lang="en-GB" dirty="0" err="1" smtClean="0"/>
              <a:t>Savior</a:t>
            </a:r>
            <a:r>
              <a:rPr lang="en-GB" dirty="0" smtClean="0"/>
              <a:t>, he's pleading in glory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Samuel O'Malley </a:t>
            </a:r>
            <a:r>
              <a:rPr lang="en-GB" sz="2400" dirty="0" err="1" smtClean="0"/>
              <a:t>Cluff</a:t>
            </a:r>
            <a:endParaRPr lang="en-GB" sz="2400" dirty="0" smtClean="0"/>
          </a:p>
          <a:p>
            <a:r>
              <a:rPr lang="en-GB" sz="2400" dirty="0" smtClean="0"/>
              <a:t>Tune: [I have a </a:t>
            </a:r>
            <a:r>
              <a:rPr lang="en-GB" sz="2400" dirty="0" err="1" smtClean="0"/>
              <a:t>Savior</a:t>
            </a:r>
            <a:r>
              <a:rPr lang="en-GB" sz="2400" dirty="0" smtClean="0"/>
              <a:t>, He's pleading in glory]</a:t>
            </a:r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Sankey</a:t>
            </a:r>
            <a:r>
              <a:rPr lang="en-GB" sz="2400" dirty="0" smtClean="0"/>
              <a:t>)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I have a </a:t>
            </a:r>
            <a:r>
              <a:rPr lang="en-GB" dirty="0" err="1" smtClean="0"/>
              <a:t>Savior</a:t>
            </a:r>
            <a:r>
              <a:rPr lang="en-GB" dirty="0" smtClean="0"/>
              <a:t>, He’s pleading in glory,</a:t>
            </a:r>
          </a:p>
          <a:p>
            <a:pPr marL="742950" indent="-742950"/>
            <a:r>
              <a:rPr lang="en-GB" dirty="0" smtClean="0"/>
              <a:t>A dear, loving </a:t>
            </a:r>
            <a:r>
              <a:rPr lang="en-GB" dirty="0" err="1" smtClean="0"/>
              <a:t>savior</a:t>
            </a:r>
            <a:r>
              <a:rPr lang="en-GB" dirty="0" smtClean="0"/>
              <a:t>, though earth-friends be few;</a:t>
            </a:r>
          </a:p>
          <a:p>
            <a:pPr marL="742950" indent="-742950"/>
            <a:r>
              <a:rPr lang="en-GB" dirty="0" smtClean="0"/>
              <a:t>And now He is watching in tenderness o’er me,</a:t>
            </a:r>
          </a:p>
          <a:p>
            <a:pPr marL="742950" indent="-742950"/>
            <a:r>
              <a:rPr lang="en-GB" dirty="0" smtClean="0"/>
              <a:t>But, oh, that my </a:t>
            </a:r>
            <a:r>
              <a:rPr lang="en-GB" dirty="0" err="1" smtClean="0"/>
              <a:t>Savior</a:t>
            </a:r>
            <a:r>
              <a:rPr lang="en-GB" dirty="0" smtClean="0"/>
              <a:t> were your </a:t>
            </a:r>
            <a:r>
              <a:rPr lang="en-GB" dirty="0" err="1" smtClean="0"/>
              <a:t>Savior</a:t>
            </a:r>
            <a:r>
              <a:rPr lang="en-GB" dirty="0" smtClean="0"/>
              <a:t>, too.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I’m praying for you.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</a:t>
            </a:r>
            <a:r>
              <a:rPr lang="en-GB" dirty="0" smtClean="0"/>
              <a:t>I have a Father; to me He has given</a:t>
            </a:r>
          </a:p>
          <a:p>
            <a:r>
              <a:rPr lang="en-GB" dirty="0" smtClean="0"/>
              <a:t>A hope for eternity, blessed and true;</a:t>
            </a:r>
          </a:p>
          <a:p>
            <a:r>
              <a:rPr lang="en-GB" dirty="0" smtClean="0"/>
              <a:t>And soon will He call me to meet Him in heaven,</a:t>
            </a:r>
          </a:p>
          <a:p>
            <a:r>
              <a:rPr lang="en-GB" dirty="0" smtClean="0"/>
              <a:t>But, oh, that He’d let me bring you with me, too!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I’m praying for you.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 have a robe: ’tis resplendent in whiteness,</a:t>
            </a:r>
          </a:p>
          <a:p>
            <a:r>
              <a:rPr lang="en-GB" dirty="0" smtClean="0"/>
              <a:t>Awaiting in glory my wondering view;</a:t>
            </a:r>
          </a:p>
          <a:p>
            <a:r>
              <a:rPr lang="en-GB" dirty="0" smtClean="0"/>
              <a:t>Oh, when I receive it all shining in brightness,</a:t>
            </a:r>
          </a:p>
          <a:p>
            <a:r>
              <a:rPr lang="en-GB" dirty="0" smtClean="0"/>
              <a:t>Dear friend, could I see you receiving one, too!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I’m praying for you.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When Jesus has found you, tell others the story,</a:t>
            </a:r>
          </a:p>
          <a:p>
            <a:r>
              <a:rPr lang="en-GB" dirty="0" smtClean="0"/>
              <a:t>That my loving </a:t>
            </a:r>
            <a:r>
              <a:rPr lang="en-GB" dirty="0" err="1" smtClean="0"/>
              <a:t>Savior</a:t>
            </a:r>
            <a:r>
              <a:rPr lang="en-GB" dirty="0" smtClean="0"/>
              <a:t> is your </a:t>
            </a:r>
            <a:r>
              <a:rPr lang="en-GB" dirty="0" err="1" smtClean="0"/>
              <a:t>Savior</a:t>
            </a:r>
            <a:r>
              <a:rPr lang="en-GB" dirty="0" smtClean="0"/>
              <a:t>, too;</a:t>
            </a:r>
          </a:p>
          <a:p>
            <a:r>
              <a:rPr lang="en-GB" dirty="0" smtClean="0"/>
              <a:t>Then pray that your </a:t>
            </a:r>
            <a:r>
              <a:rPr lang="en-GB" dirty="0" err="1" smtClean="0"/>
              <a:t>Savior</a:t>
            </a:r>
            <a:r>
              <a:rPr lang="en-GB" dirty="0" smtClean="0"/>
              <a:t> may bring them to glory,</a:t>
            </a:r>
          </a:p>
          <a:p>
            <a:r>
              <a:rPr lang="en-GB" dirty="0" smtClean="0"/>
              <a:t>And prayer will be answered - ’twas answered for you!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For you I am praying,</a:t>
            </a:r>
          </a:p>
          <a:p>
            <a:r>
              <a:rPr lang="en-GB" dirty="0" smtClean="0"/>
              <a:t>I’m praying for you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312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have a Savior, he's pleading in glory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364</cp:revision>
  <dcterms:created xsi:type="dcterms:W3CDTF">2015-12-30T21:15:25Z</dcterms:created>
  <dcterms:modified xsi:type="dcterms:W3CDTF">2016-01-10T11:32:36Z</dcterms:modified>
</cp:coreProperties>
</file>