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Have Decided to Follow Jesus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S. </a:t>
            </a:r>
            <a:r>
              <a:rPr lang="en-GB" sz="2400" dirty="0" err="1" smtClean="0"/>
              <a:t>Sundar</a:t>
            </a:r>
            <a:r>
              <a:rPr lang="en-GB" sz="2400" dirty="0" smtClean="0"/>
              <a:t> Singh</a:t>
            </a:r>
          </a:p>
          <a:p>
            <a:r>
              <a:rPr lang="en-GB" sz="2400" dirty="0" err="1" smtClean="0"/>
              <a:t>Scripture:Luke</a:t>
            </a:r>
            <a:r>
              <a:rPr lang="en-GB" sz="2400" dirty="0" smtClean="0"/>
              <a:t> 9:57</a:t>
            </a:r>
          </a:p>
          <a:p>
            <a:r>
              <a:rPr lang="en-GB" sz="2400" dirty="0" smtClean="0"/>
              <a:t>Meter: 10.10.10.8 </a:t>
            </a:r>
            <a:r>
              <a:rPr lang="en-GB" sz="2400" dirty="0" smtClean="0"/>
              <a:t>R.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 have decided to follow Jesus;</a:t>
            </a:r>
          </a:p>
          <a:p>
            <a:pPr marL="742950" indent="-742950"/>
            <a:r>
              <a:rPr lang="en-GB" dirty="0" smtClean="0"/>
              <a:t>I have decided to follow Jesus;</a:t>
            </a:r>
          </a:p>
          <a:p>
            <a:pPr marL="742950" indent="-742950"/>
            <a:r>
              <a:rPr lang="en-GB" dirty="0" smtClean="0"/>
              <a:t>I have decided to follow Jesus;</a:t>
            </a:r>
          </a:p>
          <a:p>
            <a:pPr marL="742950" indent="-742950"/>
            <a:r>
              <a:rPr lang="en-GB" dirty="0" smtClean="0"/>
              <a:t>No turning back, no turning back.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Though I may wonder, I still will follow;</a:t>
            </a:r>
          </a:p>
          <a:p>
            <a:r>
              <a:rPr lang="en-GB" dirty="0" smtClean="0"/>
              <a:t>Though I may wonder, I still will follow;</a:t>
            </a:r>
          </a:p>
          <a:p>
            <a:r>
              <a:rPr lang="en-GB" dirty="0" smtClean="0"/>
              <a:t>Though I may wonder, I still will follow;</a:t>
            </a:r>
          </a:p>
          <a:p>
            <a:r>
              <a:rPr lang="en-GB" dirty="0" smtClean="0"/>
              <a:t>No turning back, no turning back.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world behind me, the cross before me;</a:t>
            </a:r>
          </a:p>
          <a:p>
            <a:r>
              <a:rPr lang="en-GB" dirty="0" smtClean="0"/>
              <a:t>The world behind me, the cross before me;</a:t>
            </a:r>
          </a:p>
          <a:p>
            <a:r>
              <a:rPr lang="en-GB" dirty="0" smtClean="0"/>
              <a:t>The world behind me, the cross before me;</a:t>
            </a:r>
          </a:p>
          <a:p>
            <a:r>
              <a:rPr lang="en-GB" dirty="0" smtClean="0"/>
              <a:t>No turning back, no turning back.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Though none go with me, still I will follow;</a:t>
            </a:r>
          </a:p>
          <a:p>
            <a:r>
              <a:rPr lang="en-GB" dirty="0" smtClean="0"/>
              <a:t>Though none go with me, still I will follow;</a:t>
            </a:r>
          </a:p>
          <a:p>
            <a:r>
              <a:rPr lang="en-GB" dirty="0" smtClean="0"/>
              <a:t>Though none go with me, still I will follow;</a:t>
            </a:r>
          </a:p>
          <a:p>
            <a:r>
              <a:rPr lang="en-GB" dirty="0" smtClean="0"/>
              <a:t>No turning back, no turning back.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Will you decide now to follow Jesus?</a:t>
            </a:r>
          </a:p>
          <a:p>
            <a:r>
              <a:rPr lang="en-GB" dirty="0" smtClean="0"/>
              <a:t>Will you decide now to follow Jesus?</a:t>
            </a:r>
          </a:p>
          <a:p>
            <a:r>
              <a:rPr lang="en-GB" dirty="0" smtClean="0"/>
              <a:t>Will you decide now to follow Jesus?</a:t>
            </a:r>
          </a:p>
          <a:p>
            <a:r>
              <a:rPr lang="en-GB" dirty="0" smtClean="0"/>
              <a:t>No turning back, no turning back</a:t>
            </a:r>
            <a:r>
              <a:rPr lang="en-GB" dirty="0" smtClean="0"/>
              <a:t>.</a:t>
            </a:r>
            <a:endParaRPr lang="en-GB" smtClean="0"/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199</Words>
  <Application>Microsoft Office PowerPoint</Application>
  <PresentationFormat>On-screen Show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 Have Decided to Follow Jesus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366</cp:revision>
  <dcterms:created xsi:type="dcterms:W3CDTF">2015-12-30T21:15:25Z</dcterms:created>
  <dcterms:modified xsi:type="dcterms:W3CDTF">2016-01-10T11:34:41Z</dcterms:modified>
</cp:coreProperties>
</file>