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8" r:id="rId7"/>
    <p:sldId id="27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 have found a friend in Jesus, He's everything to </a:t>
            </a:r>
            <a:r>
              <a:rPr lang="en-GB" dirty="0" smtClean="0"/>
              <a:t>me (Lily </a:t>
            </a:r>
            <a:r>
              <a:rPr lang="en-GB" dirty="0" smtClean="0"/>
              <a:t>of the Valley)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Charles W. Fry (1881)</a:t>
            </a:r>
          </a:p>
          <a:p>
            <a:r>
              <a:rPr lang="en-GB" sz="2400" dirty="0" smtClean="0"/>
              <a:t>Tune: [I have found a friend in Jesus].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GB" dirty="0" smtClean="0"/>
              <a:t>I </a:t>
            </a:r>
            <a:r>
              <a:rPr lang="en-GB" dirty="0" smtClean="0"/>
              <a:t>have found a friend in Jesus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He’s </a:t>
            </a:r>
            <a:r>
              <a:rPr lang="en-GB" dirty="0" smtClean="0"/>
              <a:t>everything to me,</a:t>
            </a:r>
          </a:p>
          <a:p>
            <a:pPr marL="742950" indent="-742950"/>
            <a:r>
              <a:rPr lang="en-GB" dirty="0" smtClean="0"/>
              <a:t>He’s the fairest of ten thousand to my soul;</a:t>
            </a:r>
          </a:p>
          <a:p>
            <a:pPr marL="742950" indent="-742950"/>
            <a:r>
              <a:rPr lang="en-GB" dirty="0" smtClean="0"/>
              <a:t>The Lily of the Valley, in Him alone I see</a:t>
            </a:r>
          </a:p>
          <a:p>
            <a:pPr marL="742950" indent="-742950"/>
            <a:r>
              <a:rPr lang="en-GB" dirty="0" smtClean="0"/>
              <a:t>All I need to cleanse and make me fully whole.</a:t>
            </a:r>
          </a:p>
          <a:p>
            <a:pPr marL="742950" indent="-742950"/>
            <a:r>
              <a:rPr lang="en-GB" dirty="0" smtClean="0"/>
              <a:t>In sorrow He’s my comfort, in trouble He’s my stay;</a:t>
            </a:r>
          </a:p>
          <a:p>
            <a:pPr marL="742950" indent="-742950"/>
            <a:r>
              <a:rPr lang="en-GB" dirty="0" smtClean="0"/>
              <a:t>He tells me every care on Him to roll.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He’s the Lily of the Valley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Bright and Morning Star,</a:t>
            </a:r>
          </a:p>
          <a:p>
            <a:r>
              <a:rPr lang="en-GB" dirty="0" smtClean="0"/>
              <a:t>He’s the fairest of ten thousand to my soul. 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2. He all my grief has taken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all my sorrows borne;</a:t>
            </a:r>
          </a:p>
          <a:p>
            <a:r>
              <a:rPr lang="en-GB" dirty="0" smtClean="0"/>
              <a:t>In temptation He’s my strong and mighty </a:t>
            </a:r>
            <a:r>
              <a:rPr lang="en-GB" dirty="0" err="1" smtClean="0"/>
              <a:t>tow’r</a:t>
            </a:r>
            <a:r>
              <a:rPr lang="en-GB" dirty="0" smtClean="0"/>
              <a:t>;</a:t>
            </a:r>
          </a:p>
          <a:p>
            <a:r>
              <a:rPr lang="en-GB" dirty="0" smtClean="0"/>
              <a:t>I have all for Him forsaken, and all my idols torn</a:t>
            </a:r>
          </a:p>
          <a:p>
            <a:r>
              <a:rPr lang="en-GB" dirty="0" smtClean="0"/>
              <a:t>From my heart and now He keeps me by His </a:t>
            </a:r>
            <a:r>
              <a:rPr lang="en-GB" dirty="0" err="1" smtClean="0"/>
              <a:t>pow’r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Though all the world forsake me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Satan tempt me sore,</a:t>
            </a:r>
          </a:p>
          <a:p>
            <a:r>
              <a:rPr lang="en-GB" dirty="0" smtClean="0"/>
              <a:t>Through Jesus I shall safely reach the goal.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He’s the Lily of the Valley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Bright and Morning Star,</a:t>
            </a:r>
          </a:p>
          <a:p>
            <a:r>
              <a:rPr lang="en-GB" dirty="0" smtClean="0"/>
              <a:t>He’s the fairest of ten thousand to my soul. 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He will never, never leave me</a:t>
            </a:r>
            <a:r>
              <a:rPr lang="en-GB" dirty="0" smtClean="0"/>
              <a:t>,</a:t>
            </a:r>
          </a:p>
          <a:p>
            <a:r>
              <a:rPr lang="en-GB" dirty="0" smtClean="0"/>
              <a:t>nor </a:t>
            </a:r>
            <a:r>
              <a:rPr lang="en-GB" dirty="0" smtClean="0"/>
              <a:t>yet forsake me here,</a:t>
            </a:r>
          </a:p>
          <a:p>
            <a:r>
              <a:rPr lang="en-GB" dirty="0" smtClean="0"/>
              <a:t>While I live by faith and do His blessed will;</a:t>
            </a:r>
          </a:p>
          <a:p>
            <a:r>
              <a:rPr lang="en-GB" dirty="0" smtClean="0"/>
              <a:t>A wall of fire about me, I’ve nothing now to fear,</a:t>
            </a:r>
          </a:p>
          <a:p>
            <a:r>
              <a:rPr lang="en-GB" dirty="0" smtClean="0"/>
              <a:t>From His manna He my hungry soul shall fill.</a:t>
            </a:r>
          </a:p>
          <a:p>
            <a:r>
              <a:rPr lang="en-GB" dirty="0" smtClean="0"/>
              <a:t>Then sweeping up to glory to see His blessed face,</a:t>
            </a:r>
          </a:p>
          <a:p>
            <a:r>
              <a:rPr lang="en-GB" dirty="0" smtClean="0"/>
              <a:t>Where rivers of delight shall ever roll.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He’s the Lily of the Valley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Bright and Morning Star,</a:t>
            </a:r>
          </a:p>
          <a:p>
            <a:r>
              <a:rPr lang="en-GB" dirty="0" smtClean="0"/>
              <a:t>He’s the fairest of ten thousand to my soul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r>
              <a:rPr lang="en-GB" dirty="0" smtClean="0"/>
              <a:t> 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320</Words>
  <Application>Microsoft Office PowerPoint</Application>
  <PresentationFormat>On-screen Show (16:9)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 have found a friend in Jesus, He's everything to me (Lily of the Valley)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368</cp:revision>
  <dcterms:created xsi:type="dcterms:W3CDTF">2015-12-30T21:15:25Z</dcterms:created>
  <dcterms:modified xsi:type="dcterms:W3CDTF">2016-01-10T11:46:27Z</dcterms:modified>
</cp:coreProperties>
</file>