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1" r:id="rId6"/>
    <p:sldId id="269" r:id="rId7"/>
    <p:sldId id="272" r:id="rId8"/>
    <p:sldId id="268" r:id="rId9"/>
    <p:sldId id="273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I hear the </a:t>
            </a:r>
            <a:r>
              <a:rPr lang="en-GB" dirty="0" err="1" smtClean="0"/>
              <a:t>Savior</a:t>
            </a:r>
            <a:r>
              <a:rPr lang="en-GB" dirty="0" smtClean="0"/>
              <a:t> say, Thy strength indeed is </a:t>
            </a:r>
            <a:r>
              <a:rPr lang="en-GB" dirty="0" smtClean="0"/>
              <a:t>small (</a:t>
            </a:r>
            <a:r>
              <a:rPr lang="en-GB" dirty="0" smtClean="0"/>
              <a:t>Jesus Paid It All)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Author: </a:t>
            </a:r>
            <a:r>
              <a:rPr lang="en-GB" sz="2400" dirty="0" err="1" smtClean="0"/>
              <a:t>Elvina</a:t>
            </a:r>
            <a:r>
              <a:rPr lang="en-GB" sz="2400" dirty="0" smtClean="0"/>
              <a:t> M. Hall (1865)</a:t>
            </a:r>
          </a:p>
          <a:p>
            <a:r>
              <a:rPr lang="en-GB" sz="2400" dirty="0" smtClean="0"/>
              <a:t>Tune: [I hear the </a:t>
            </a:r>
            <a:r>
              <a:rPr lang="en-GB" sz="2400" dirty="0" err="1" smtClean="0"/>
              <a:t>Savior</a:t>
            </a:r>
            <a:r>
              <a:rPr lang="en-GB" sz="2400" dirty="0" smtClean="0"/>
              <a:t> say] </a:t>
            </a:r>
            <a:r>
              <a:rPr lang="en-GB" sz="2400" dirty="0" smtClean="0"/>
              <a:t>PD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1. </a:t>
            </a:r>
            <a:r>
              <a:rPr lang="en-GB" dirty="0" smtClean="0"/>
              <a:t>I hear the </a:t>
            </a:r>
            <a:r>
              <a:rPr lang="en-GB" dirty="0" err="1" smtClean="0"/>
              <a:t>Savior</a:t>
            </a:r>
            <a:r>
              <a:rPr lang="en-GB" dirty="0" smtClean="0"/>
              <a:t> say,</a:t>
            </a:r>
          </a:p>
          <a:p>
            <a:pPr marL="742950" indent="-742950"/>
            <a:r>
              <a:rPr lang="en-GB" dirty="0" smtClean="0"/>
              <a:t>"Thy strength indeed is small,</a:t>
            </a:r>
          </a:p>
          <a:p>
            <a:pPr marL="742950" indent="-742950"/>
            <a:r>
              <a:rPr lang="en-GB" dirty="0" smtClean="0"/>
              <a:t>Child of weakness, watch and pray,</a:t>
            </a:r>
          </a:p>
          <a:p>
            <a:pPr marL="742950" indent="-742950"/>
            <a:r>
              <a:rPr lang="en-GB" dirty="0" smtClean="0"/>
              <a:t>Find in Me </a:t>
            </a:r>
            <a:r>
              <a:rPr lang="en-GB" dirty="0" err="1" smtClean="0"/>
              <a:t>thine</a:t>
            </a:r>
            <a:r>
              <a:rPr lang="en-GB" dirty="0" smtClean="0"/>
              <a:t> all in all."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Jesus paid it all,</a:t>
            </a:r>
          </a:p>
          <a:p>
            <a:r>
              <a:rPr lang="en-GB" dirty="0" smtClean="0"/>
              <a:t>All to Him I owe;</a:t>
            </a:r>
          </a:p>
          <a:p>
            <a:r>
              <a:rPr lang="en-GB" dirty="0" smtClean="0"/>
              <a:t>Sin had left a crimson stain,</a:t>
            </a:r>
          </a:p>
          <a:p>
            <a:r>
              <a:rPr lang="en-GB" dirty="0" smtClean="0"/>
              <a:t>He washed it white as snow.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2. </a:t>
            </a:r>
            <a:r>
              <a:rPr lang="en-GB" dirty="0" smtClean="0"/>
              <a:t>Lord, now indeed I find</a:t>
            </a:r>
          </a:p>
          <a:p>
            <a:r>
              <a:rPr lang="en-GB" dirty="0" smtClean="0"/>
              <a:t>Thy </a:t>
            </a:r>
            <a:r>
              <a:rPr lang="en-GB" dirty="0" err="1" smtClean="0"/>
              <a:t>pow'r</a:t>
            </a:r>
            <a:r>
              <a:rPr lang="en-GB" dirty="0" smtClean="0"/>
              <a:t> and </a:t>
            </a:r>
            <a:r>
              <a:rPr lang="en-GB" dirty="0" err="1" smtClean="0"/>
              <a:t>Thine</a:t>
            </a:r>
            <a:r>
              <a:rPr lang="en-GB" dirty="0" smtClean="0"/>
              <a:t> alone,</a:t>
            </a:r>
          </a:p>
          <a:p>
            <a:r>
              <a:rPr lang="en-GB" dirty="0" smtClean="0"/>
              <a:t>Can change the leper's spots</a:t>
            </a:r>
          </a:p>
          <a:p>
            <a:r>
              <a:rPr lang="en-GB" dirty="0" smtClean="0"/>
              <a:t>And melt the heart of stone.</a:t>
            </a:r>
            <a:endParaRPr lang="en-GB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Jesus paid it all,</a:t>
            </a:r>
          </a:p>
          <a:p>
            <a:r>
              <a:rPr lang="en-GB" dirty="0" smtClean="0"/>
              <a:t>All to Him I owe;</a:t>
            </a:r>
          </a:p>
          <a:p>
            <a:r>
              <a:rPr lang="en-GB" dirty="0" smtClean="0"/>
              <a:t>Sin had left a crimson stain,</a:t>
            </a:r>
          </a:p>
          <a:p>
            <a:r>
              <a:rPr lang="en-GB" dirty="0" smtClean="0"/>
              <a:t>He washed it white as snow.</a:t>
            </a:r>
            <a:endParaRPr lang="en-GB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3. For nothing good have I</a:t>
            </a:r>
          </a:p>
          <a:p>
            <a:r>
              <a:rPr lang="en-GB" dirty="0" smtClean="0"/>
              <a:t>Where-by Thy grace to claim;</a:t>
            </a:r>
          </a:p>
          <a:p>
            <a:r>
              <a:rPr lang="en-GB" dirty="0" smtClean="0"/>
              <a:t>I'll wash my garments white</a:t>
            </a:r>
          </a:p>
          <a:p>
            <a:r>
              <a:rPr lang="en-GB" dirty="0" smtClean="0"/>
              <a:t>In the blood of </a:t>
            </a:r>
            <a:r>
              <a:rPr lang="en-GB" dirty="0" err="1" smtClean="0"/>
              <a:t>Calv'ry's</a:t>
            </a:r>
            <a:r>
              <a:rPr lang="en-GB" dirty="0" smtClean="0"/>
              <a:t> Lamb.</a:t>
            </a:r>
            <a:endParaRPr lang="en-GB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Jesus paid it all,</a:t>
            </a:r>
          </a:p>
          <a:p>
            <a:r>
              <a:rPr lang="en-GB" dirty="0" smtClean="0"/>
              <a:t>All to Him I owe;</a:t>
            </a:r>
          </a:p>
          <a:p>
            <a:r>
              <a:rPr lang="en-GB" dirty="0" smtClean="0"/>
              <a:t>Sin had left a crimson stain,</a:t>
            </a:r>
          </a:p>
          <a:p>
            <a:r>
              <a:rPr lang="en-GB" dirty="0" smtClean="0"/>
              <a:t>He washed it white as snow.</a:t>
            </a:r>
            <a:endParaRPr lang="en-GB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4. And when, before the throne,</a:t>
            </a:r>
          </a:p>
          <a:p>
            <a:r>
              <a:rPr lang="en-GB" dirty="0" smtClean="0"/>
              <a:t>I stand in Him complete,</a:t>
            </a:r>
          </a:p>
          <a:p>
            <a:r>
              <a:rPr lang="en-GB" dirty="0" smtClean="0"/>
              <a:t>"Jesus died my soul to save,"</a:t>
            </a:r>
          </a:p>
          <a:p>
            <a:r>
              <a:rPr lang="en-GB" dirty="0" smtClean="0"/>
              <a:t>My lips shall still repeat.</a:t>
            </a:r>
            <a:endParaRPr lang="en-GB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Jesus paid it all,</a:t>
            </a:r>
          </a:p>
          <a:p>
            <a:r>
              <a:rPr lang="en-GB" dirty="0" smtClean="0"/>
              <a:t>All to Him I owe;</a:t>
            </a:r>
          </a:p>
          <a:p>
            <a:r>
              <a:rPr lang="en-GB" dirty="0" smtClean="0"/>
              <a:t>Sin had left a crimson stain,</a:t>
            </a:r>
          </a:p>
          <a:p>
            <a:r>
              <a:rPr lang="en-GB" dirty="0" smtClean="0"/>
              <a:t>He washed it white as snow</a:t>
            </a:r>
            <a:r>
              <a:rPr lang="en-GB" dirty="0" smtClean="0"/>
              <a:t>.</a:t>
            </a:r>
          </a:p>
          <a:p>
            <a:r>
              <a:rPr lang="en-GB" smtClean="0"/>
              <a:t>*</a:t>
            </a:r>
            <a:endParaRPr lang="en-GB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</TotalTime>
  <Words>256</Words>
  <Application>Microsoft Office PowerPoint</Application>
  <PresentationFormat>On-screen Show (16:9)</PresentationFormat>
  <Paragraphs>40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I hear the Savior say, Thy strength indeed is small (Jesus Paid It All)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369</cp:revision>
  <dcterms:created xsi:type="dcterms:W3CDTF">2015-12-30T21:15:25Z</dcterms:created>
  <dcterms:modified xsi:type="dcterms:W3CDTF">2016-01-10T11:51:53Z</dcterms:modified>
</cp:coreProperties>
</file>