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Heard the Voice of Jesus Say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nb-NO" sz="2400" dirty="0" smtClean="0"/>
              <a:t>Lyrics: Horatius Bonar</a:t>
            </a:r>
          </a:p>
          <a:p>
            <a:r>
              <a:rPr lang="nb-NO" sz="2400" dirty="0" smtClean="0"/>
              <a:t>Scripture:Matthew 11:28-30; Isaiah 55:1</a:t>
            </a:r>
          </a:p>
          <a:p>
            <a:r>
              <a:rPr lang="nb-NO" sz="2400" dirty="0" smtClean="0"/>
              <a:t>Meter: 8.6.8.6 </a:t>
            </a:r>
            <a:r>
              <a:rPr lang="nb-NO" sz="2400" dirty="0" smtClean="0"/>
              <a:t>D.</a:t>
            </a:r>
            <a:r>
              <a:rPr lang="en-GB" sz="2400" dirty="0" smtClean="0"/>
              <a:t>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I heard the voice of Jesus say,</a:t>
            </a:r>
          </a:p>
          <a:p>
            <a:pPr marL="742950" indent="-742950"/>
            <a:r>
              <a:rPr lang="en-GB" dirty="0" smtClean="0"/>
              <a:t>"Come unto Me and rest;</a:t>
            </a:r>
          </a:p>
          <a:p>
            <a:pPr marL="742950" indent="-742950"/>
            <a:r>
              <a:rPr lang="en-GB" dirty="0" smtClean="0"/>
              <a:t>Lay down, thou weary one, lay down</a:t>
            </a:r>
          </a:p>
          <a:p>
            <a:pPr marL="742950" indent="-742950"/>
            <a:r>
              <a:rPr lang="en-GB" dirty="0" smtClean="0"/>
              <a:t>Thy head upon My breast."</a:t>
            </a:r>
          </a:p>
          <a:p>
            <a:pPr marL="742950" indent="-742950"/>
            <a:r>
              <a:rPr lang="en-GB" dirty="0" smtClean="0"/>
              <a:t>I came to Jesus as I was,</a:t>
            </a:r>
          </a:p>
          <a:p>
            <a:pPr marL="742950" indent="-742950"/>
            <a:r>
              <a:rPr lang="en-GB" dirty="0" smtClean="0"/>
              <a:t>Weary and worn and sad;</a:t>
            </a:r>
          </a:p>
          <a:p>
            <a:pPr marL="742950" indent="-742950"/>
            <a:r>
              <a:rPr lang="en-GB" dirty="0" smtClean="0"/>
              <a:t>I found in Him a resting place,</a:t>
            </a:r>
          </a:p>
          <a:p>
            <a:pPr marL="742950" indent="-742950"/>
            <a:r>
              <a:rPr lang="en-GB" dirty="0" smtClean="0"/>
              <a:t>And He has made me glad.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heard the voice of Jesus say,</a:t>
            </a:r>
          </a:p>
          <a:p>
            <a:r>
              <a:rPr lang="en-GB" dirty="0" smtClean="0"/>
              <a:t>"Behold, I freely give</a:t>
            </a:r>
          </a:p>
          <a:p>
            <a:r>
              <a:rPr lang="en-GB" dirty="0" smtClean="0"/>
              <a:t>The living water; thirsty one,</a:t>
            </a:r>
          </a:p>
          <a:p>
            <a:r>
              <a:rPr lang="en-GB" dirty="0" smtClean="0"/>
              <a:t>Stoop down, and drink, and live."</a:t>
            </a:r>
          </a:p>
          <a:p>
            <a:r>
              <a:rPr lang="en-GB" dirty="0" smtClean="0"/>
              <a:t>I came to Jesus, and I drank</a:t>
            </a:r>
          </a:p>
          <a:p>
            <a:r>
              <a:rPr lang="en-GB" dirty="0" smtClean="0"/>
              <a:t>Of that life-giving stream;</a:t>
            </a:r>
          </a:p>
          <a:p>
            <a:r>
              <a:rPr lang="en-GB" dirty="0" smtClean="0"/>
              <a:t>My thirst was quenched, my soul revived,</a:t>
            </a:r>
          </a:p>
          <a:p>
            <a:r>
              <a:rPr lang="en-GB" dirty="0" smtClean="0"/>
              <a:t>And now I live in Him.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heard the voice of Jesus say,</a:t>
            </a:r>
          </a:p>
          <a:p>
            <a:r>
              <a:rPr lang="en-GB" dirty="0" smtClean="0"/>
              <a:t>"I am this dark world's Light;</a:t>
            </a:r>
          </a:p>
          <a:p>
            <a:r>
              <a:rPr lang="en-GB" dirty="0" smtClean="0"/>
              <a:t>Look unto Me, thy morn shall rise,</a:t>
            </a:r>
          </a:p>
          <a:p>
            <a:r>
              <a:rPr lang="en-GB" dirty="0" smtClean="0"/>
              <a:t>And all thy day be bright."</a:t>
            </a:r>
          </a:p>
          <a:p>
            <a:r>
              <a:rPr lang="en-GB" dirty="0" smtClean="0"/>
              <a:t>I looked to Jesus, and I found</a:t>
            </a:r>
          </a:p>
          <a:p>
            <a:r>
              <a:rPr lang="en-GB" dirty="0" smtClean="0"/>
              <a:t>In Him my Star, my Sun;</a:t>
            </a:r>
          </a:p>
          <a:p>
            <a:r>
              <a:rPr lang="en-GB" dirty="0" smtClean="0"/>
              <a:t>And in that light of life I'll walk,</a:t>
            </a:r>
          </a:p>
          <a:p>
            <a:r>
              <a:rPr lang="en-GB" dirty="0" smtClean="0"/>
              <a:t>Till </a:t>
            </a:r>
            <a:r>
              <a:rPr lang="en-GB" dirty="0" err="1" smtClean="0"/>
              <a:t>trav'ling</a:t>
            </a:r>
            <a:r>
              <a:rPr lang="en-GB" dirty="0" smtClean="0"/>
              <a:t> days are done.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I heard the voice of Jesus say,</a:t>
            </a:r>
          </a:p>
          <a:p>
            <a:r>
              <a:rPr lang="en-GB" dirty="0" smtClean="0"/>
              <a:t>"My Father's house above</a:t>
            </a:r>
          </a:p>
          <a:p>
            <a:r>
              <a:rPr lang="en-GB" dirty="0" smtClean="0"/>
              <a:t>Has many mansions; I've a place</a:t>
            </a:r>
          </a:p>
          <a:p>
            <a:r>
              <a:rPr lang="en-GB" dirty="0" smtClean="0"/>
              <a:t>Prepared for you in love."</a:t>
            </a:r>
          </a:p>
          <a:p>
            <a:r>
              <a:rPr lang="en-GB" dirty="0" smtClean="0"/>
              <a:t>I trust in Jesus-in that house,</a:t>
            </a:r>
          </a:p>
          <a:p>
            <a:r>
              <a:rPr lang="en-GB" dirty="0" smtClean="0"/>
              <a:t>According to His word,</a:t>
            </a:r>
          </a:p>
          <a:p>
            <a:r>
              <a:rPr lang="en-GB" dirty="0" smtClean="0"/>
              <a:t>Redeemed by grace, my soul shall live</a:t>
            </a:r>
          </a:p>
          <a:p>
            <a:r>
              <a:rPr lang="en-GB" dirty="0" smtClean="0"/>
              <a:t>Forever with the Lord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256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 Heard the Voice of Jesus Say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372</cp:revision>
  <dcterms:created xsi:type="dcterms:W3CDTF">2015-12-30T21:15:25Z</dcterms:created>
  <dcterms:modified xsi:type="dcterms:W3CDTF">2016-01-10T11:58:51Z</dcterms:modified>
</cp:coreProperties>
</file>