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2" r:id="rId7"/>
    <p:sldId id="275" r:id="rId8"/>
    <p:sldId id="273" r:id="rId9"/>
    <p:sldId id="27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 know not why God's wondrous grace</a:t>
            </a:r>
            <a:br>
              <a:rPr lang="en-GB" dirty="0" smtClean="0"/>
            </a:br>
            <a:r>
              <a:rPr lang="en-GB" dirty="0" smtClean="0"/>
              <a:t>(I Know Whom I Have Believed)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Text: Daniel W. Whittle</a:t>
            </a:r>
          </a:p>
          <a:p>
            <a:r>
              <a:rPr lang="en-GB" sz="2400" dirty="0" smtClean="0"/>
              <a:t>Music: James </a:t>
            </a:r>
            <a:r>
              <a:rPr lang="en-GB" sz="2400" dirty="0" err="1" smtClean="0"/>
              <a:t>McGranahan</a:t>
            </a:r>
            <a:endParaRPr lang="en-GB" sz="2400" dirty="0" smtClean="0"/>
          </a:p>
          <a:p>
            <a:r>
              <a:rPr lang="en-GB" sz="2400" dirty="0" smtClean="0"/>
              <a:t>Tune: EL NATHAN, Meter: CM with Refrain</a:t>
            </a:r>
            <a:r>
              <a:rPr lang="nb-NO" sz="2400" dirty="0" smtClean="0"/>
              <a:t>.</a:t>
            </a:r>
            <a:r>
              <a:rPr lang="en-GB" sz="2400" dirty="0" smtClean="0"/>
              <a:t>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 know not why God's wondrous grace</a:t>
            </a:r>
          </a:p>
          <a:p>
            <a:pPr marL="742950" indent="-742950"/>
            <a:r>
              <a:rPr lang="en-GB" dirty="0" smtClean="0"/>
              <a:t>to me he hath made known,</a:t>
            </a:r>
          </a:p>
          <a:p>
            <a:pPr marL="742950" indent="-742950"/>
            <a:r>
              <a:rPr lang="en-GB" dirty="0" smtClean="0"/>
              <a:t>nor why, unworthy, Christ in love</a:t>
            </a:r>
          </a:p>
          <a:p>
            <a:pPr marL="742950" indent="-742950"/>
            <a:r>
              <a:rPr lang="en-GB" dirty="0" smtClean="0"/>
              <a:t>redeemed me for his own.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But I know whom I have believed,</a:t>
            </a:r>
          </a:p>
          <a:p>
            <a:r>
              <a:rPr lang="en-GB" dirty="0" smtClean="0"/>
              <a:t>and am persuaded that he is able</a:t>
            </a:r>
          </a:p>
          <a:p>
            <a:r>
              <a:rPr lang="en-GB" dirty="0" smtClean="0"/>
              <a:t>to keep that which I've committed</a:t>
            </a:r>
          </a:p>
          <a:p>
            <a:r>
              <a:rPr lang="en-GB" dirty="0" smtClean="0"/>
              <a:t>unto him against that day.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I know not how this saving faith</a:t>
            </a:r>
          </a:p>
          <a:p>
            <a:r>
              <a:rPr lang="en-GB" dirty="0" smtClean="0"/>
              <a:t>to me he did impart,</a:t>
            </a:r>
          </a:p>
          <a:p>
            <a:r>
              <a:rPr lang="en-GB" dirty="0" smtClean="0"/>
              <a:t>nor how believing in his word</a:t>
            </a:r>
          </a:p>
          <a:p>
            <a:r>
              <a:rPr lang="en-GB" dirty="0" smtClean="0"/>
              <a:t>wrought peace within my heart.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But I know whom I have believed,</a:t>
            </a:r>
          </a:p>
          <a:p>
            <a:r>
              <a:rPr lang="en-GB" dirty="0" smtClean="0"/>
              <a:t>and am persuaded that he is able</a:t>
            </a:r>
          </a:p>
          <a:p>
            <a:r>
              <a:rPr lang="en-GB" dirty="0" smtClean="0"/>
              <a:t>to keep that which I've committed</a:t>
            </a:r>
          </a:p>
          <a:p>
            <a:r>
              <a:rPr lang="en-GB" dirty="0" smtClean="0"/>
              <a:t>unto him against that day.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 know not how the Spirit moves,</a:t>
            </a:r>
          </a:p>
          <a:p>
            <a:r>
              <a:rPr lang="en-GB" dirty="0" smtClean="0"/>
              <a:t>convincing us of sin,</a:t>
            </a:r>
          </a:p>
          <a:p>
            <a:r>
              <a:rPr lang="en-GB" dirty="0" smtClean="0"/>
              <a:t>revealing Jesus through the word,</a:t>
            </a:r>
          </a:p>
          <a:p>
            <a:r>
              <a:rPr lang="en-GB" dirty="0" smtClean="0"/>
              <a:t>creating faith in him.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But I know whom I have believed,</a:t>
            </a:r>
          </a:p>
          <a:p>
            <a:r>
              <a:rPr lang="en-GB" dirty="0" smtClean="0"/>
              <a:t>and am persuaded that he is able</a:t>
            </a:r>
          </a:p>
          <a:p>
            <a:r>
              <a:rPr lang="en-GB" dirty="0" smtClean="0"/>
              <a:t>to keep that which I've committed</a:t>
            </a:r>
          </a:p>
          <a:p>
            <a:r>
              <a:rPr lang="en-GB" dirty="0" smtClean="0"/>
              <a:t>unto him against that day.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I know not when my Lord may come,</a:t>
            </a:r>
          </a:p>
          <a:p>
            <a:r>
              <a:rPr lang="en-GB" dirty="0" smtClean="0"/>
              <a:t>at night or noonday fair,</a:t>
            </a:r>
          </a:p>
          <a:p>
            <a:r>
              <a:rPr lang="en-GB" dirty="0" smtClean="0"/>
              <a:t>nor if I walk the vale with him,</a:t>
            </a:r>
          </a:p>
          <a:p>
            <a:r>
              <a:rPr lang="en-GB" dirty="0" smtClean="0"/>
              <a:t>or meet him in the air.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But I know whom I have believed,</a:t>
            </a:r>
          </a:p>
          <a:p>
            <a:r>
              <a:rPr lang="en-GB" dirty="0" smtClean="0"/>
              <a:t>and am persuaded that he is able</a:t>
            </a:r>
          </a:p>
          <a:p>
            <a:r>
              <a:rPr lang="en-GB" dirty="0" smtClean="0"/>
              <a:t>to keep that which I've committed</a:t>
            </a:r>
          </a:p>
          <a:p>
            <a:r>
              <a:rPr lang="en-GB" dirty="0" smtClean="0"/>
              <a:t>unto him against that day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262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know not why God's wondrous grace (I Know Whom I Have Believed)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373</cp:revision>
  <dcterms:created xsi:type="dcterms:W3CDTF">2015-12-30T21:15:25Z</dcterms:created>
  <dcterms:modified xsi:type="dcterms:W3CDTF">2016-01-10T14:09:26Z</dcterms:modified>
</cp:coreProperties>
</file>