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76" r:id="rId8"/>
    <p:sldId id="272" r:id="rId9"/>
    <p:sldId id="27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Love to Tell the Story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Arabella K. </a:t>
            </a:r>
            <a:r>
              <a:rPr lang="en-GB" sz="2400" dirty="0" err="1" smtClean="0"/>
              <a:t>Hankey</a:t>
            </a:r>
            <a:endParaRPr lang="en-GB" sz="2400" dirty="0" smtClean="0"/>
          </a:p>
          <a:p>
            <a:r>
              <a:rPr lang="en-GB" sz="2400" dirty="0" err="1" smtClean="0"/>
              <a:t>Scripture:Psalm</a:t>
            </a:r>
            <a:r>
              <a:rPr lang="en-GB" sz="2400" dirty="0" smtClean="0"/>
              <a:t> 66:16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13.13.13.13.7.7.7.6.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love to tell the story of unseen things above,</a:t>
            </a:r>
          </a:p>
          <a:p>
            <a:pPr marL="742950" indent="-742950"/>
            <a:r>
              <a:rPr lang="en-GB" dirty="0" smtClean="0"/>
              <a:t>Of Jesus and His glory, of Jesus and His love;</a:t>
            </a:r>
          </a:p>
          <a:p>
            <a:pPr marL="742950" indent="-742950"/>
            <a:r>
              <a:rPr lang="en-GB" dirty="0" smtClean="0"/>
              <a:t>I love to tell the story, because I know 'tis true,</a:t>
            </a:r>
          </a:p>
          <a:p>
            <a:pPr marL="742950" indent="-742950"/>
            <a:r>
              <a:rPr lang="en-GB" dirty="0" smtClean="0"/>
              <a:t>It satisfies my longings as nothing else would do.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love to tell the story,</a:t>
            </a:r>
          </a:p>
          <a:p>
            <a:r>
              <a:rPr lang="en-GB" dirty="0" smtClean="0"/>
              <a:t>'Twill be my theme in glory,</a:t>
            </a:r>
          </a:p>
          <a:p>
            <a:r>
              <a:rPr lang="en-GB" dirty="0" smtClean="0"/>
              <a:t>To tell the old, old story</a:t>
            </a:r>
          </a:p>
          <a:p>
            <a:r>
              <a:rPr lang="en-GB" dirty="0" smtClean="0"/>
              <a:t>Of Jesus and His love.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love to tell the story, more wonderful it seems</a:t>
            </a:r>
          </a:p>
          <a:p>
            <a:r>
              <a:rPr lang="en-GB" dirty="0" smtClean="0"/>
              <a:t>Than all the golden fancies of all our golden dreams;</a:t>
            </a:r>
          </a:p>
          <a:p>
            <a:r>
              <a:rPr lang="en-GB" dirty="0" smtClean="0"/>
              <a:t>I love to tell the story, it did so much for me,</a:t>
            </a:r>
          </a:p>
          <a:p>
            <a:r>
              <a:rPr lang="en-GB" dirty="0" smtClean="0"/>
              <a:t>And that is just the reason I tell it now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love to tell the story,</a:t>
            </a:r>
          </a:p>
          <a:p>
            <a:r>
              <a:rPr lang="en-GB" dirty="0" smtClean="0"/>
              <a:t>'Twill be my theme in glory,</a:t>
            </a:r>
          </a:p>
          <a:p>
            <a:r>
              <a:rPr lang="en-GB" dirty="0" smtClean="0"/>
              <a:t>To tell the old, old story</a:t>
            </a:r>
          </a:p>
          <a:p>
            <a:r>
              <a:rPr lang="en-GB" dirty="0" smtClean="0"/>
              <a:t>Of Jesus and His love.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 love to tell the story, 'tis pleasant to repeat,</a:t>
            </a:r>
          </a:p>
          <a:p>
            <a:r>
              <a:rPr lang="en-GB" dirty="0" smtClean="0"/>
              <a:t>What seems each time I tell it more wonderfully sweet;</a:t>
            </a:r>
          </a:p>
          <a:p>
            <a:r>
              <a:rPr lang="en-GB" dirty="0" smtClean="0"/>
              <a:t>I love to tell the story, for some have never heard</a:t>
            </a:r>
          </a:p>
          <a:p>
            <a:r>
              <a:rPr lang="en-GB" dirty="0" smtClean="0"/>
              <a:t>The message of salvation from God's own holy Word.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love to tell the story,</a:t>
            </a:r>
          </a:p>
          <a:p>
            <a:r>
              <a:rPr lang="en-GB" dirty="0" smtClean="0"/>
              <a:t>'Twill be my theme in glory,</a:t>
            </a:r>
          </a:p>
          <a:p>
            <a:r>
              <a:rPr lang="en-GB" dirty="0" smtClean="0"/>
              <a:t>To tell the old, old story</a:t>
            </a:r>
          </a:p>
          <a:p>
            <a:r>
              <a:rPr lang="en-GB" dirty="0" smtClean="0"/>
              <a:t>Of Jesus and His love.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love to tell the story, for those who know it best</a:t>
            </a:r>
          </a:p>
          <a:p>
            <a:r>
              <a:rPr lang="en-GB" dirty="0" smtClean="0"/>
              <a:t>Seem hungering and thirsting to hear it like the rest;</a:t>
            </a:r>
          </a:p>
          <a:p>
            <a:r>
              <a:rPr lang="en-GB" dirty="0" smtClean="0"/>
              <a:t>And when in scenes of glory I sing the new, new song,</a:t>
            </a:r>
          </a:p>
          <a:p>
            <a:r>
              <a:rPr lang="en-GB" dirty="0" smtClean="0"/>
              <a:t>'Twill be the old, old story that I have loved so long.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love to tell the story,</a:t>
            </a:r>
          </a:p>
          <a:p>
            <a:r>
              <a:rPr lang="en-GB" dirty="0" smtClean="0"/>
              <a:t>'Twill be my theme in glory,</a:t>
            </a:r>
          </a:p>
          <a:p>
            <a:r>
              <a:rPr lang="en-GB" dirty="0" smtClean="0"/>
              <a:t>To tell the old, old story</a:t>
            </a:r>
          </a:p>
          <a:p>
            <a:r>
              <a:rPr lang="en-GB" dirty="0" smtClean="0"/>
              <a:t>Of Jesus and His love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328</Words>
  <Application>Microsoft Office PowerPoint</Application>
  <PresentationFormat>On-screen Show (16:9)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Love to Tell the 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378</cp:revision>
  <dcterms:created xsi:type="dcterms:W3CDTF">2015-12-30T21:15:25Z</dcterms:created>
  <dcterms:modified xsi:type="dcterms:W3CDTF">2016-01-10T14:19:46Z</dcterms:modified>
</cp:coreProperties>
</file>