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74" r:id="rId7"/>
    <p:sldId id="27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 Must Need Go Home By The Way Of The Cross </a:t>
            </a:r>
            <a:r>
              <a:rPr lang="en-GB" sz="3600" dirty="0" smtClean="0"/>
              <a:t>(</a:t>
            </a:r>
            <a:r>
              <a:rPr lang="en-GB" sz="3600" dirty="0" smtClean="0"/>
              <a:t>The Way of the Cross Leads Home)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Jessie B. Pounds, 1906.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I must need go home by the way of the cross,</a:t>
            </a:r>
          </a:p>
          <a:p>
            <a:pPr marL="742950" indent="-742950"/>
            <a:r>
              <a:rPr lang="en-GB" dirty="0" smtClean="0"/>
              <a:t>There's no other way but this;</a:t>
            </a:r>
          </a:p>
          <a:p>
            <a:pPr marL="742950" indent="-742950"/>
            <a:r>
              <a:rPr lang="en-GB" dirty="0" smtClean="0"/>
              <a:t>I shall ne'er get sight of the Gates of Light,</a:t>
            </a:r>
          </a:p>
          <a:p>
            <a:pPr marL="742950" indent="-742950"/>
            <a:r>
              <a:rPr lang="en-GB" dirty="0" smtClean="0"/>
              <a:t>If the way of the cross I miss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The way of the cross leads home,</a:t>
            </a:r>
          </a:p>
          <a:p>
            <a:r>
              <a:rPr lang="en-GB" dirty="0" smtClean="0"/>
              <a:t>The way of the cross leads home;</a:t>
            </a:r>
          </a:p>
          <a:p>
            <a:r>
              <a:rPr lang="en-GB" dirty="0" smtClean="0"/>
              <a:t>It is sweet to know, as I onward go,</a:t>
            </a:r>
          </a:p>
          <a:p>
            <a:r>
              <a:rPr lang="en-GB" dirty="0" smtClean="0"/>
              <a:t>The way of the cross leads home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I must needs go on in the blood-sprinkled way,</a:t>
            </a:r>
          </a:p>
          <a:p>
            <a:r>
              <a:rPr lang="en-GB" dirty="0" smtClean="0"/>
              <a:t>The path that the Saviour trod,</a:t>
            </a:r>
          </a:p>
          <a:p>
            <a:r>
              <a:rPr lang="en-GB" dirty="0" smtClean="0"/>
              <a:t>If I ever climb to the heights sublime,</a:t>
            </a:r>
          </a:p>
          <a:p>
            <a:r>
              <a:rPr lang="en-GB" dirty="0" smtClean="0"/>
              <a:t>Where the soul is at rest with God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The way of the cross leads home,</a:t>
            </a:r>
          </a:p>
          <a:p>
            <a:r>
              <a:rPr lang="en-GB" dirty="0" smtClean="0"/>
              <a:t>The way of the cross leads home;</a:t>
            </a:r>
          </a:p>
          <a:p>
            <a:r>
              <a:rPr lang="en-GB" dirty="0" smtClean="0"/>
              <a:t>It is sweet to know, as I onward go,</a:t>
            </a:r>
          </a:p>
          <a:p>
            <a:r>
              <a:rPr lang="en-GB" dirty="0" smtClean="0"/>
              <a:t>The way of the cross leads home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</a:t>
            </a:r>
            <a:r>
              <a:rPr lang="en-GB" dirty="0" smtClean="0"/>
              <a:t>3</a:t>
            </a:r>
          </a:p>
          <a:p>
            <a:r>
              <a:rPr lang="en-GB" dirty="0" smtClean="0"/>
              <a:t>Then I bid farewell to the way of the world,</a:t>
            </a:r>
          </a:p>
          <a:p>
            <a:r>
              <a:rPr lang="en-GB" dirty="0" smtClean="0"/>
              <a:t>To walk in it never more;</a:t>
            </a:r>
          </a:p>
          <a:p>
            <a:r>
              <a:rPr lang="en-GB" dirty="0" smtClean="0"/>
              <a:t>For my Lord says 'Come,' and I seek my home,</a:t>
            </a:r>
          </a:p>
          <a:p>
            <a:r>
              <a:rPr lang="en-GB" dirty="0" smtClean="0"/>
              <a:t>Where He waits at the open door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The way of the cross leads home,</a:t>
            </a:r>
          </a:p>
          <a:p>
            <a:r>
              <a:rPr lang="en-GB" dirty="0" smtClean="0"/>
              <a:t>The way of the cross leads home;</a:t>
            </a:r>
          </a:p>
          <a:p>
            <a:r>
              <a:rPr lang="en-GB" dirty="0" smtClean="0"/>
              <a:t>It is sweet to know, as I onward go,</a:t>
            </a:r>
          </a:p>
          <a:p>
            <a:r>
              <a:rPr lang="en-GB" dirty="0" smtClean="0"/>
              <a:t>The way of the cross leads </a:t>
            </a:r>
            <a:r>
              <a:rPr lang="en-GB" dirty="0" smtClean="0"/>
              <a:t>home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249</Words>
  <Application>Microsoft Office PowerPoint</Application>
  <PresentationFormat>On-screen Show (16:9)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 Must Need Go Home By The Way Of The Cross (The Way of the Cross Leads Home)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380</cp:revision>
  <dcterms:created xsi:type="dcterms:W3CDTF">2015-12-30T21:15:25Z</dcterms:created>
  <dcterms:modified xsi:type="dcterms:W3CDTF">2016-01-10T14:28:41Z</dcterms:modified>
</cp:coreProperties>
</file>