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5" r:id="rId7"/>
    <p:sldId id="277" r:id="rId8"/>
    <p:sldId id="274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Must Tell Jesus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Elisha A. Hoffman (1894)</a:t>
            </a:r>
          </a:p>
          <a:p>
            <a:r>
              <a:rPr lang="en-GB" sz="2400" b="1" dirty="0" smtClean="0"/>
              <a:t>Tune: [I must tell Jesus all of my trials]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 must tell Jesus all of my trials;</a:t>
            </a:r>
          </a:p>
          <a:p>
            <a:pPr marL="742950" indent="-742950"/>
            <a:r>
              <a:rPr lang="en-GB" dirty="0" smtClean="0"/>
              <a:t>I cannot bear these burdens alone;</a:t>
            </a:r>
          </a:p>
          <a:p>
            <a:pPr marL="742950" indent="-742950"/>
            <a:r>
              <a:rPr lang="en-GB" dirty="0" smtClean="0"/>
              <a:t>In my distress He kindly will help me;</a:t>
            </a:r>
          </a:p>
          <a:p>
            <a:pPr marL="742950" indent="-742950"/>
            <a:r>
              <a:rPr lang="en-GB" dirty="0" smtClean="0"/>
              <a:t>He ever loves and cares for His own.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I cannot bear my burdens alone;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Jesus can help me, Jesus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I must tell Jesus all of my troubles;</a:t>
            </a:r>
          </a:p>
          <a:p>
            <a:r>
              <a:rPr lang="en-GB" dirty="0" smtClean="0"/>
              <a:t>He is a kind, compassionate Friend;</a:t>
            </a:r>
          </a:p>
          <a:p>
            <a:r>
              <a:rPr lang="en-GB" dirty="0" smtClean="0"/>
              <a:t>If I but ask Him, He will deliver,</a:t>
            </a:r>
          </a:p>
          <a:p>
            <a:r>
              <a:rPr lang="en-GB" dirty="0" smtClean="0"/>
              <a:t>Make of my troubles quickly an end.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I cannot bear my burdens alone;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Jesus can help me, Jesus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Tempted and tried I need a great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One who can help my burdens to bear;</a:t>
            </a:r>
          </a:p>
          <a:p>
            <a:r>
              <a:rPr lang="en-GB" dirty="0" smtClean="0"/>
              <a:t>I must tell Jesus, I must tell Jesus;</a:t>
            </a:r>
          </a:p>
          <a:p>
            <a:r>
              <a:rPr lang="en-GB" dirty="0" smtClean="0"/>
              <a:t>He all my cares and sorrows will share.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I cannot bear my burdens alone;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Jesus can help me, Jesus alone.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O how the world to evil allures me!</a:t>
            </a:r>
          </a:p>
          <a:p>
            <a:r>
              <a:rPr lang="en-GB" dirty="0" smtClean="0"/>
              <a:t>O how my heart is tempted to </a:t>
            </a:r>
            <a:r>
              <a:rPr lang="en-GB" dirty="0" err="1" smtClean="0"/>
              <a:t>sin</a:t>
            </a:r>
            <a:r>
              <a:rPr lang="en-GB" dirty="0" smtClean="0"/>
              <a:t>!</a:t>
            </a:r>
          </a:p>
          <a:p>
            <a:r>
              <a:rPr lang="en-GB" dirty="0" smtClean="0"/>
              <a:t>I must tell Jesus, and He will help me</a:t>
            </a:r>
          </a:p>
          <a:p>
            <a:r>
              <a:rPr lang="en-GB" dirty="0" smtClean="0"/>
              <a:t>Over the world the </a:t>
            </a:r>
            <a:r>
              <a:rPr lang="en-GB" dirty="0" err="1" smtClean="0"/>
              <a:t>vict'ry</a:t>
            </a:r>
            <a:r>
              <a:rPr lang="en-GB" dirty="0" smtClean="0"/>
              <a:t> to win.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I cannot bear my burdens alone;</a:t>
            </a:r>
          </a:p>
          <a:p>
            <a:r>
              <a:rPr lang="en-GB" dirty="0" smtClean="0"/>
              <a:t>I must tell Jesus! I must tell Jesus!</a:t>
            </a:r>
          </a:p>
          <a:p>
            <a:r>
              <a:rPr lang="en-GB" dirty="0" smtClean="0"/>
              <a:t>Jesus can help me, Jesus alone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321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Must Tell Jesus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381</cp:revision>
  <dcterms:created xsi:type="dcterms:W3CDTF">2015-12-30T21:15:25Z</dcterms:created>
  <dcterms:modified xsi:type="dcterms:W3CDTF">2016-01-10T14:33:05Z</dcterms:modified>
</cp:coreProperties>
</file>