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6" r:id="rId6"/>
    <p:sldId id="275" r:id="rId7"/>
    <p:sldId id="277" r:id="rId8"/>
    <p:sldId id="274" r:id="rId9"/>
    <p:sldId id="278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I Need Thee Every Hour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Annie S. Hawks</a:t>
            </a:r>
          </a:p>
          <a:p>
            <a:r>
              <a:rPr lang="en-GB" sz="2400" b="1" dirty="0" smtClean="0"/>
              <a:t>Music: Robert </a:t>
            </a:r>
            <a:r>
              <a:rPr lang="en-GB" sz="2400" b="1" dirty="0" smtClean="0"/>
              <a:t>Lowry-1914. </a:t>
            </a:r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1. I need Thee </a:t>
            </a:r>
            <a:r>
              <a:rPr lang="en-GB" dirty="0" err="1" smtClean="0"/>
              <a:t>ev'ry</a:t>
            </a:r>
            <a:r>
              <a:rPr lang="en-GB" dirty="0" smtClean="0"/>
              <a:t> hour,</a:t>
            </a:r>
          </a:p>
          <a:p>
            <a:pPr marL="742950" indent="-742950"/>
            <a:r>
              <a:rPr lang="en-GB" dirty="0" smtClean="0"/>
              <a:t>Most gracious Lord;</a:t>
            </a:r>
          </a:p>
          <a:p>
            <a:pPr marL="742950" indent="-742950"/>
            <a:r>
              <a:rPr lang="en-GB" dirty="0" smtClean="0"/>
              <a:t>No tender voice like </a:t>
            </a:r>
            <a:r>
              <a:rPr lang="en-GB" dirty="0" err="1" smtClean="0"/>
              <a:t>Thine</a:t>
            </a:r>
            <a:endParaRPr lang="en-GB" dirty="0" smtClean="0"/>
          </a:p>
          <a:p>
            <a:pPr marL="742950" indent="-742950"/>
            <a:r>
              <a:rPr lang="en-GB" dirty="0" smtClean="0"/>
              <a:t>Can peace afford.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(Chorus) I need Thee, O I need Thee;</a:t>
            </a:r>
          </a:p>
          <a:p>
            <a:r>
              <a:rPr lang="en-GB" dirty="0" err="1" smtClean="0"/>
              <a:t>Ev'ry</a:t>
            </a:r>
            <a:r>
              <a:rPr lang="en-GB" dirty="0" smtClean="0"/>
              <a:t> hour I need Thee!</a:t>
            </a:r>
          </a:p>
          <a:p>
            <a:r>
              <a:rPr lang="en-GB" dirty="0" smtClean="0"/>
              <a:t>O bless me now, my </a:t>
            </a:r>
            <a:r>
              <a:rPr lang="en-GB" dirty="0" err="1" smtClean="0"/>
              <a:t>Savior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I come to Thee.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 I need Thee </a:t>
            </a:r>
            <a:r>
              <a:rPr lang="en-GB" dirty="0" err="1" smtClean="0"/>
              <a:t>ev'ry</a:t>
            </a:r>
            <a:r>
              <a:rPr lang="en-GB" dirty="0" smtClean="0"/>
              <a:t> hour,</a:t>
            </a:r>
          </a:p>
          <a:p>
            <a:r>
              <a:rPr lang="en-GB" dirty="0" smtClean="0"/>
              <a:t>Stay Thou </a:t>
            </a:r>
            <a:r>
              <a:rPr lang="en-GB" dirty="0" err="1" smtClean="0"/>
              <a:t>near by</a:t>
            </a:r>
            <a:r>
              <a:rPr lang="en-GB" dirty="0" smtClean="0"/>
              <a:t>;</a:t>
            </a:r>
          </a:p>
          <a:p>
            <a:r>
              <a:rPr lang="en-GB" dirty="0" smtClean="0"/>
              <a:t>Temptations lose their </a:t>
            </a:r>
            <a:r>
              <a:rPr lang="en-GB" dirty="0" err="1" smtClean="0"/>
              <a:t>pow'r</a:t>
            </a:r>
            <a:endParaRPr lang="en-GB" dirty="0" smtClean="0"/>
          </a:p>
          <a:p>
            <a:r>
              <a:rPr lang="en-GB" dirty="0" smtClean="0"/>
              <a:t>When Thou art nigh.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(Chorus) I need Thee, O I need Thee;</a:t>
            </a:r>
          </a:p>
          <a:p>
            <a:r>
              <a:rPr lang="en-GB" dirty="0" err="1" smtClean="0"/>
              <a:t>Ev'ry</a:t>
            </a:r>
            <a:r>
              <a:rPr lang="en-GB" dirty="0" smtClean="0"/>
              <a:t> hour I need Thee!</a:t>
            </a:r>
          </a:p>
          <a:p>
            <a:r>
              <a:rPr lang="en-GB" dirty="0" smtClean="0"/>
              <a:t>O bless me now, my </a:t>
            </a:r>
            <a:r>
              <a:rPr lang="en-GB" dirty="0" err="1" smtClean="0"/>
              <a:t>Savior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I come to Thee.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 I need Thee </a:t>
            </a:r>
            <a:r>
              <a:rPr lang="en-GB" dirty="0" err="1" smtClean="0"/>
              <a:t>ev'ry</a:t>
            </a:r>
            <a:r>
              <a:rPr lang="en-GB" dirty="0" smtClean="0"/>
              <a:t> hour,</a:t>
            </a:r>
          </a:p>
          <a:p>
            <a:r>
              <a:rPr lang="en-GB" dirty="0" smtClean="0"/>
              <a:t>In joy or pain;</a:t>
            </a:r>
          </a:p>
          <a:p>
            <a:r>
              <a:rPr lang="en-GB" dirty="0" smtClean="0"/>
              <a:t>Come quickly and abide,</a:t>
            </a:r>
          </a:p>
          <a:p>
            <a:r>
              <a:rPr lang="en-GB" dirty="0" smtClean="0"/>
              <a:t>Or life is vain.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(Chorus) I need Thee, O I need Thee;</a:t>
            </a:r>
          </a:p>
          <a:p>
            <a:r>
              <a:rPr lang="en-GB" dirty="0" err="1" smtClean="0"/>
              <a:t>Ev'ry</a:t>
            </a:r>
            <a:r>
              <a:rPr lang="en-GB" dirty="0" smtClean="0"/>
              <a:t> hour I need Thee!</a:t>
            </a:r>
          </a:p>
          <a:p>
            <a:r>
              <a:rPr lang="en-GB" dirty="0" smtClean="0"/>
              <a:t>O bless me now, my </a:t>
            </a:r>
            <a:r>
              <a:rPr lang="en-GB" dirty="0" err="1" smtClean="0"/>
              <a:t>Savior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I come to Thee.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4. I need Thee </a:t>
            </a:r>
            <a:r>
              <a:rPr lang="en-GB" dirty="0" err="1" smtClean="0"/>
              <a:t>ev'ry</a:t>
            </a:r>
            <a:r>
              <a:rPr lang="en-GB" dirty="0" smtClean="0"/>
              <a:t> hour,</a:t>
            </a:r>
          </a:p>
          <a:p>
            <a:r>
              <a:rPr lang="en-GB" dirty="0" smtClean="0"/>
              <a:t>Most Holy One;</a:t>
            </a:r>
          </a:p>
          <a:p>
            <a:r>
              <a:rPr lang="en-GB" dirty="0" smtClean="0"/>
              <a:t>O make me </a:t>
            </a:r>
            <a:r>
              <a:rPr lang="en-GB" dirty="0" err="1" smtClean="0"/>
              <a:t>Thine</a:t>
            </a:r>
            <a:r>
              <a:rPr lang="en-GB" dirty="0" smtClean="0"/>
              <a:t> indeed,</a:t>
            </a:r>
          </a:p>
          <a:p>
            <a:r>
              <a:rPr lang="en-GB" dirty="0" smtClean="0"/>
              <a:t>Thou blessed Son.</a:t>
            </a:r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(Chorus) I need Thee, O I need Thee;</a:t>
            </a:r>
          </a:p>
          <a:p>
            <a:r>
              <a:rPr lang="en-GB" dirty="0" err="1" smtClean="0"/>
              <a:t>Ev'ry</a:t>
            </a:r>
            <a:r>
              <a:rPr lang="en-GB" dirty="0" smtClean="0"/>
              <a:t> hour I need Thee!</a:t>
            </a:r>
          </a:p>
          <a:p>
            <a:r>
              <a:rPr lang="en-GB" dirty="0" smtClean="0"/>
              <a:t>O bless me now, my </a:t>
            </a:r>
            <a:r>
              <a:rPr lang="en-GB" dirty="0" err="1" smtClean="0"/>
              <a:t>Savior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I come to Thee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228</Words>
  <Application>Microsoft Office PowerPoint</Application>
  <PresentationFormat>On-screen Show (16:9)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 Need Thee Every Hour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382</cp:revision>
  <dcterms:created xsi:type="dcterms:W3CDTF">2015-12-30T21:15:25Z</dcterms:created>
  <dcterms:modified xsi:type="dcterms:W3CDTF">2016-01-10T14:36:20Z</dcterms:modified>
</cp:coreProperties>
</file>