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 sing </a:t>
            </a:r>
            <a:r>
              <a:rPr lang="en-GB" dirty="0" err="1" smtClean="0"/>
              <a:t>th</a:t>
            </a:r>
            <a:r>
              <a:rPr lang="en-GB" dirty="0" smtClean="0"/>
              <a:t>' almighty power of God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Isaac </a:t>
            </a:r>
            <a:r>
              <a:rPr lang="en-GB" sz="2400" b="1" dirty="0" smtClean="0"/>
              <a:t>Watts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1 We sing the mighty power of God</a:t>
            </a:r>
          </a:p>
          <a:p>
            <a:pPr marL="742950" indent="-742950"/>
            <a:r>
              <a:rPr lang="en-GB" dirty="0" smtClean="0"/>
              <a:t>that made the mountains rise,</a:t>
            </a:r>
          </a:p>
          <a:p>
            <a:pPr marL="742950" indent="-742950"/>
            <a:r>
              <a:rPr lang="en-GB" dirty="0" smtClean="0"/>
              <a:t>that spread the flowing seas abroad</a:t>
            </a:r>
          </a:p>
          <a:p>
            <a:pPr marL="742950" indent="-742950"/>
            <a:r>
              <a:rPr lang="en-GB" dirty="0" smtClean="0"/>
              <a:t>and built the lofty skies.</a:t>
            </a:r>
          </a:p>
          <a:p>
            <a:pPr marL="742950" indent="-742950"/>
            <a:r>
              <a:rPr lang="en-GB" dirty="0" smtClean="0"/>
              <a:t>We sing the wisdom that ordained</a:t>
            </a:r>
          </a:p>
          <a:p>
            <a:pPr marL="742950" indent="-742950"/>
            <a:r>
              <a:rPr lang="en-GB" dirty="0" smtClean="0"/>
              <a:t>the sun to rule the day;</a:t>
            </a:r>
          </a:p>
          <a:p>
            <a:pPr marL="742950" indent="-742950"/>
            <a:r>
              <a:rPr lang="en-GB" dirty="0" smtClean="0"/>
              <a:t>the moon shines full at his command,</a:t>
            </a:r>
          </a:p>
          <a:p>
            <a:pPr marL="742950" indent="-742950"/>
            <a:r>
              <a:rPr lang="en-GB" dirty="0" smtClean="0"/>
              <a:t>and all the stars obey.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 We sing the goodness of the Lord</a:t>
            </a:r>
          </a:p>
          <a:p>
            <a:r>
              <a:rPr lang="en-GB" dirty="0" smtClean="0"/>
              <a:t>that filled the earth with food;</a:t>
            </a:r>
          </a:p>
          <a:p>
            <a:r>
              <a:rPr lang="en-GB" dirty="0" smtClean="0"/>
              <a:t>he formed the creatures with his word</a:t>
            </a:r>
          </a:p>
          <a:p>
            <a:r>
              <a:rPr lang="en-GB" dirty="0" smtClean="0"/>
              <a:t>and then pronounced them good.</a:t>
            </a:r>
          </a:p>
          <a:p>
            <a:r>
              <a:rPr lang="en-GB" dirty="0" smtClean="0"/>
              <a:t>Lord, how your wonders are displayed,</a:t>
            </a:r>
          </a:p>
          <a:p>
            <a:r>
              <a:rPr lang="en-GB" dirty="0" err="1" smtClean="0"/>
              <a:t>where'er</a:t>
            </a:r>
            <a:r>
              <a:rPr lang="en-GB" dirty="0" smtClean="0"/>
              <a:t> we turn our eyes,</a:t>
            </a:r>
          </a:p>
          <a:p>
            <a:r>
              <a:rPr lang="en-GB" dirty="0" smtClean="0"/>
              <a:t>if we survey the ground we tread</a:t>
            </a:r>
          </a:p>
          <a:p>
            <a:r>
              <a:rPr lang="en-GB" dirty="0" smtClean="0"/>
              <a:t>or gaze upon the skies.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3 There's not a plant or flower below</a:t>
            </a:r>
          </a:p>
          <a:p>
            <a:r>
              <a:rPr lang="en-GB" dirty="0" smtClean="0"/>
              <a:t>but makes your glories known,</a:t>
            </a:r>
          </a:p>
          <a:p>
            <a:r>
              <a:rPr lang="en-GB" dirty="0" smtClean="0"/>
              <a:t>and clouds arise and tempests blow</a:t>
            </a:r>
          </a:p>
          <a:p>
            <a:r>
              <a:rPr lang="en-GB" dirty="0" smtClean="0"/>
              <a:t>by order from your throne;</a:t>
            </a:r>
          </a:p>
          <a:p>
            <a:r>
              <a:rPr lang="en-GB" dirty="0" smtClean="0"/>
              <a:t>while all that borrows life from you</a:t>
            </a:r>
          </a:p>
          <a:p>
            <a:r>
              <a:rPr lang="en-GB" dirty="0" smtClean="0"/>
              <a:t>is ever in your care,</a:t>
            </a:r>
          </a:p>
          <a:p>
            <a:r>
              <a:rPr lang="en-GB" dirty="0" smtClean="0"/>
              <a:t>and everywhere that we can be,</a:t>
            </a:r>
          </a:p>
          <a:p>
            <a:r>
              <a:rPr lang="en-GB" dirty="0" smtClean="0"/>
              <a:t>you, God, are present there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176</Words>
  <Application>Microsoft Office PowerPoint</Application>
  <PresentationFormat>On-screen Show (16:9)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 sing th' almighty power of God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387</cp:revision>
  <dcterms:created xsi:type="dcterms:W3CDTF">2015-12-30T21:15:25Z</dcterms:created>
  <dcterms:modified xsi:type="dcterms:W3CDTF">2016-01-10T14:47:51Z</dcterms:modified>
</cp:coreProperties>
</file>