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 Stand Amazed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Charles Hutchinson </a:t>
            </a:r>
            <a:r>
              <a:rPr lang="en-GB" sz="2400" b="1" dirty="0" smtClean="0"/>
              <a:t>Gabriel,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No.:</a:t>
            </a:r>
            <a:r>
              <a:rPr lang="en-GB" sz="2400" b="1" dirty="0" smtClean="0"/>
              <a:t>25297, </a:t>
            </a:r>
            <a:r>
              <a:rPr lang="en-GB" sz="2400" b="1" dirty="0" err="1" smtClean="0"/>
              <a:t>Topic:Jesus:Praise</a:t>
            </a:r>
            <a:r>
              <a:rPr lang="en-GB" sz="2400" b="1" dirty="0" smtClean="0"/>
              <a:t> </a:t>
            </a:r>
            <a:r>
              <a:rPr lang="en-GB" sz="2400" b="1" dirty="0" smtClean="0"/>
              <a:t>and Worship</a:t>
            </a:r>
          </a:p>
          <a:p>
            <a:r>
              <a:rPr lang="en-GB" sz="2400" b="1" dirty="0" err="1" smtClean="0"/>
              <a:t>Tunes:My</a:t>
            </a:r>
            <a:r>
              <a:rPr lang="en-GB" sz="2400" b="1" dirty="0" smtClean="0"/>
              <a:t> Saviour's Love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I Stand amazed in the presence</a:t>
            </a:r>
          </a:p>
          <a:p>
            <a:pPr marL="742950" indent="-742950"/>
            <a:r>
              <a:rPr lang="en-GB" dirty="0" smtClean="0"/>
              <a:t>Of Jesus the Nazarene,</a:t>
            </a:r>
          </a:p>
          <a:p>
            <a:pPr marL="742950" indent="-742950"/>
            <a:r>
              <a:rPr lang="en-GB" dirty="0" smtClean="0"/>
              <a:t>And wonder how he could love me,</a:t>
            </a:r>
          </a:p>
          <a:p>
            <a:pPr marL="742950" indent="-742950"/>
            <a:r>
              <a:rPr lang="en-GB" dirty="0" smtClean="0"/>
              <a:t>A sinner, condemned. unclean.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How </a:t>
            </a:r>
            <a:r>
              <a:rPr lang="en-GB" dirty="0" err="1" smtClean="0"/>
              <a:t>marvelous</a:t>
            </a:r>
            <a:r>
              <a:rPr lang="en-GB" dirty="0" smtClean="0"/>
              <a:t>! How wonderful!</a:t>
            </a:r>
          </a:p>
          <a:p>
            <a:r>
              <a:rPr lang="en-GB" dirty="0" smtClean="0"/>
              <a:t>And my song shall ever be:</a:t>
            </a:r>
          </a:p>
          <a:p>
            <a:r>
              <a:rPr lang="en-GB" dirty="0" smtClean="0"/>
              <a:t>How </a:t>
            </a:r>
            <a:r>
              <a:rPr lang="en-GB" dirty="0" err="1" smtClean="0"/>
              <a:t>marvelous</a:t>
            </a:r>
            <a:r>
              <a:rPr lang="en-GB" dirty="0" smtClean="0"/>
              <a:t>! How wonderful</a:t>
            </a:r>
          </a:p>
          <a:p>
            <a:r>
              <a:rPr lang="en-GB" dirty="0" smtClean="0"/>
              <a:t>Is my Saviour's love for me!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For me it was in the garden</a:t>
            </a:r>
          </a:p>
          <a:p>
            <a:r>
              <a:rPr lang="en-GB" dirty="0" smtClean="0"/>
              <a:t>He prayed: Not my will, but </a:t>
            </a:r>
            <a:r>
              <a:rPr lang="en-GB" dirty="0" err="1" smtClean="0"/>
              <a:t>thine</a:t>
            </a:r>
            <a:r>
              <a:rPr lang="en-GB" dirty="0" smtClean="0"/>
              <a:t>;</a:t>
            </a:r>
          </a:p>
          <a:p>
            <a:r>
              <a:rPr lang="en-GB" dirty="0" smtClean="0"/>
              <a:t>He had no tears for his own </a:t>
            </a:r>
            <a:r>
              <a:rPr lang="en-GB" dirty="0" err="1" smtClean="0"/>
              <a:t>griefs</a:t>
            </a:r>
            <a:r>
              <a:rPr lang="en-GB" dirty="0" smtClean="0"/>
              <a:t>,</a:t>
            </a:r>
          </a:p>
          <a:p>
            <a:r>
              <a:rPr lang="en-GB" dirty="0" smtClean="0"/>
              <a:t>But sweat drops of blood for mine.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How </a:t>
            </a:r>
            <a:r>
              <a:rPr lang="en-GB" dirty="0" err="1" smtClean="0"/>
              <a:t>marvelous</a:t>
            </a:r>
            <a:r>
              <a:rPr lang="en-GB" dirty="0" smtClean="0"/>
              <a:t>! How wonderful!</a:t>
            </a:r>
          </a:p>
          <a:p>
            <a:r>
              <a:rPr lang="en-GB" dirty="0" smtClean="0"/>
              <a:t>And my song shall ever be:</a:t>
            </a:r>
          </a:p>
          <a:p>
            <a:r>
              <a:rPr lang="en-GB" dirty="0" smtClean="0"/>
              <a:t>How </a:t>
            </a:r>
            <a:r>
              <a:rPr lang="en-GB" dirty="0" err="1" smtClean="0"/>
              <a:t>marvelous</a:t>
            </a:r>
            <a:r>
              <a:rPr lang="en-GB" dirty="0" smtClean="0"/>
              <a:t>! How wonderful</a:t>
            </a:r>
          </a:p>
          <a:p>
            <a:r>
              <a:rPr lang="en-GB" dirty="0" smtClean="0"/>
              <a:t>Is my Saviour's love for me!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He took my sins and sorrows,</a:t>
            </a:r>
          </a:p>
          <a:p>
            <a:r>
              <a:rPr lang="en-GB" dirty="0" smtClean="0"/>
              <a:t>He made them his very own;</a:t>
            </a:r>
          </a:p>
          <a:p>
            <a:r>
              <a:rPr lang="en-GB" dirty="0" smtClean="0"/>
              <a:t>He bore my burden to Calvary.</a:t>
            </a:r>
          </a:p>
          <a:p>
            <a:r>
              <a:rPr lang="en-GB" dirty="0" smtClean="0"/>
              <a:t>And suffered and died alone.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How </a:t>
            </a:r>
            <a:r>
              <a:rPr lang="en-GB" dirty="0" smtClean="0"/>
              <a:t>marvellous! </a:t>
            </a:r>
            <a:r>
              <a:rPr lang="en-GB" dirty="0" smtClean="0"/>
              <a:t>How wonderful!</a:t>
            </a:r>
          </a:p>
          <a:p>
            <a:r>
              <a:rPr lang="en-GB" dirty="0" smtClean="0"/>
              <a:t>And my song shall ever be:</a:t>
            </a:r>
          </a:p>
          <a:p>
            <a:r>
              <a:rPr lang="en-GB" dirty="0" smtClean="0"/>
              <a:t>How </a:t>
            </a:r>
            <a:r>
              <a:rPr lang="en-GB" dirty="0" smtClean="0"/>
              <a:t>marvellous! </a:t>
            </a:r>
            <a:r>
              <a:rPr lang="en-GB" dirty="0" smtClean="0"/>
              <a:t>How wonderful</a:t>
            </a:r>
          </a:p>
          <a:p>
            <a:r>
              <a:rPr lang="en-GB" dirty="0" smtClean="0"/>
              <a:t>Is my Saviour's love for me!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When with the ransomed in Glory</a:t>
            </a:r>
          </a:p>
          <a:p>
            <a:r>
              <a:rPr lang="en-GB" dirty="0" smtClean="0"/>
              <a:t>His face I at last shall see,</a:t>
            </a:r>
          </a:p>
          <a:p>
            <a:r>
              <a:rPr lang="en-GB" dirty="0" smtClean="0"/>
              <a:t>'Twill be my joy through the ages</a:t>
            </a:r>
          </a:p>
          <a:p>
            <a:r>
              <a:rPr lang="en-GB" dirty="0" smtClean="0"/>
              <a:t>To sing of his love for me.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How </a:t>
            </a:r>
            <a:r>
              <a:rPr lang="en-GB" dirty="0" smtClean="0"/>
              <a:t>marvellous! </a:t>
            </a:r>
            <a:r>
              <a:rPr lang="en-GB" dirty="0" smtClean="0"/>
              <a:t>How wonderful!</a:t>
            </a:r>
          </a:p>
          <a:p>
            <a:r>
              <a:rPr lang="en-GB" dirty="0" smtClean="0"/>
              <a:t>And my song shall ever be:</a:t>
            </a:r>
          </a:p>
          <a:p>
            <a:r>
              <a:rPr lang="en-GB" dirty="0" smtClean="0"/>
              <a:t>How </a:t>
            </a:r>
            <a:r>
              <a:rPr lang="en-GB" dirty="0" smtClean="0"/>
              <a:t>marvellous! </a:t>
            </a:r>
            <a:r>
              <a:rPr lang="en-GB" dirty="0" smtClean="0"/>
              <a:t>How wonderful</a:t>
            </a:r>
          </a:p>
          <a:p>
            <a:r>
              <a:rPr lang="en-GB" dirty="0" smtClean="0"/>
              <a:t>Is my Saviour's love for me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252</Words>
  <Application>Microsoft Office PowerPoint</Application>
  <PresentationFormat>On-screen Show (16:9)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 Stand Amazed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388</cp:revision>
  <dcterms:created xsi:type="dcterms:W3CDTF">2015-12-30T21:15:25Z</dcterms:created>
  <dcterms:modified xsi:type="dcterms:W3CDTF">2016-01-10T14:50:42Z</dcterms:modified>
</cp:coreProperties>
</file>