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4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Surrender All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J.W. Van DeVenter 1896</a:t>
            </a:r>
          </a:p>
          <a:p>
            <a:r>
              <a:rPr lang="nl-NL" sz="2400" b="1" dirty="0" smtClean="0"/>
              <a:t>Music: W.S. Weeden </a:t>
            </a:r>
            <a:r>
              <a:rPr lang="nl-NL" sz="2400" b="1" dirty="0" smtClean="0"/>
              <a:t>1896</a:t>
            </a:r>
          </a:p>
          <a:p>
            <a:r>
              <a:rPr lang="nl-NL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All to Jesus I surrender,</a:t>
            </a:r>
          </a:p>
          <a:p>
            <a:r>
              <a:rPr lang="en-GB" dirty="0" smtClean="0"/>
              <a:t>Now I feel the sacred flame;</a:t>
            </a:r>
          </a:p>
          <a:p>
            <a:r>
              <a:rPr lang="en-GB" dirty="0" smtClean="0"/>
              <a:t>O the joy of full salvation!</a:t>
            </a:r>
          </a:p>
          <a:p>
            <a:r>
              <a:rPr lang="en-GB" dirty="0" smtClean="0"/>
              <a:t>Glory, glory to His name!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</a:t>
            </a:r>
          </a:p>
          <a:p>
            <a:r>
              <a:rPr lang="en-GB" dirty="0" smtClean="0"/>
              <a:t>I surrender all, (I surrender all,)</a:t>
            </a:r>
          </a:p>
          <a:p>
            <a:r>
              <a:rPr lang="en-GB" dirty="0" smtClean="0"/>
              <a:t>I surrender all; (I surrender all;)</a:t>
            </a:r>
          </a:p>
          <a:p>
            <a:r>
              <a:rPr lang="en-GB" dirty="0" smtClean="0"/>
              <a:t>All to Thee, my blessed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surrender all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All to Jesus I surrender,</a:t>
            </a:r>
          </a:p>
          <a:p>
            <a:pPr marL="742950" indent="-742950"/>
            <a:r>
              <a:rPr lang="en-GB" dirty="0" smtClean="0"/>
              <a:t>All to Him I freely give;</a:t>
            </a:r>
          </a:p>
          <a:p>
            <a:pPr marL="742950" indent="-742950"/>
            <a:r>
              <a:rPr lang="en-GB" dirty="0" smtClean="0"/>
              <a:t>I will ever love and trust Him,</a:t>
            </a:r>
          </a:p>
          <a:p>
            <a:pPr marL="742950" indent="-742950"/>
            <a:r>
              <a:rPr lang="en-GB" dirty="0" smtClean="0"/>
              <a:t>In His presence daily live.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</a:t>
            </a:r>
          </a:p>
          <a:p>
            <a:r>
              <a:rPr lang="en-GB" dirty="0" smtClean="0"/>
              <a:t>I surrender all, (I surrender all,)</a:t>
            </a:r>
          </a:p>
          <a:p>
            <a:r>
              <a:rPr lang="en-GB" dirty="0" smtClean="0"/>
              <a:t>I surrender all; (I surrender all;)</a:t>
            </a:r>
          </a:p>
          <a:p>
            <a:r>
              <a:rPr lang="en-GB" dirty="0" smtClean="0"/>
              <a:t>All to Thee, my blessed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surrender all.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All to Jesus I surrender,</a:t>
            </a:r>
          </a:p>
          <a:p>
            <a:r>
              <a:rPr lang="en-GB" dirty="0" smtClean="0"/>
              <a:t>Humbly at His feet I bow;</a:t>
            </a:r>
          </a:p>
          <a:p>
            <a:r>
              <a:rPr lang="en-GB" dirty="0" smtClean="0"/>
              <a:t>Worldly pleasures all forsaken,</a:t>
            </a:r>
          </a:p>
          <a:p>
            <a:r>
              <a:rPr lang="en-GB" dirty="0" smtClean="0"/>
              <a:t>Take me, Jesus, take me now.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</a:t>
            </a:r>
          </a:p>
          <a:p>
            <a:r>
              <a:rPr lang="en-GB" dirty="0" smtClean="0"/>
              <a:t>I surrender all, (I surrender all,)</a:t>
            </a:r>
          </a:p>
          <a:p>
            <a:r>
              <a:rPr lang="en-GB" dirty="0" smtClean="0"/>
              <a:t>I surrender all; (I surrender all;)</a:t>
            </a:r>
          </a:p>
          <a:p>
            <a:r>
              <a:rPr lang="en-GB" dirty="0" smtClean="0"/>
              <a:t>All to Thee, my blessed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surrender all.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3. All to Jesus I surrender,</a:t>
            </a:r>
          </a:p>
          <a:p>
            <a:r>
              <a:rPr lang="en-GB" dirty="0" smtClean="0"/>
              <a:t>Make me </a:t>
            </a:r>
            <a:r>
              <a:rPr lang="en-GB" dirty="0" err="1" smtClean="0"/>
              <a:t>Savior</a:t>
            </a:r>
            <a:r>
              <a:rPr lang="en-GB" dirty="0" smtClean="0"/>
              <a:t>, wholly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Let me fell the Holy Spirit,</a:t>
            </a:r>
          </a:p>
          <a:p>
            <a:r>
              <a:rPr lang="en-GB" dirty="0" smtClean="0"/>
              <a:t>Truly know that Thou art mine.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</a:t>
            </a:r>
          </a:p>
          <a:p>
            <a:r>
              <a:rPr lang="en-GB" dirty="0" smtClean="0"/>
              <a:t>I surrender all, (I surrender all,)</a:t>
            </a:r>
          </a:p>
          <a:p>
            <a:r>
              <a:rPr lang="en-GB" dirty="0" smtClean="0"/>
              <a:t>I surrender all; (I surrender all;)</a:t>
            </a:r>
          </a:p>
          <a:p>
            <a:r>
              <a:rPr lang="en-GB" dirty="0" smtClean="0"/>
              <a:t>All to Thee, my blessed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surrender all.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All to Jesus I surrender,</a:t>
            </a:r>
          </a:p>
          <a:p>
            <a:r>
              <a:rPr lang="en-GB" dirty="0" smtClean="0"/>
              <a:t>Lord, I give myself to Thee;</a:t>
            </a:r>
          </a:p>
          <a:p>
            <a:r>
              <a:rPr lang="en-GB" dirty="0" smtClean="0"/>
              <a:t>Fill me with Thy love and power,</a:t>
            </a:r>
          </a:p>
          <a:p>
            <a:r>
              <a:rPr lang="en-GB" dirty="0" smtClean="0"/>
              <a:t>Let Thy blessing fall on me.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</a:t>
            </a:r>
          </a:p>
          <a:p>
            <a:r>
              <a:rPr lang="en-GB" dirty="0" smtClean="0"/>
              <a:t>I surrender all, (I surrender all,)</a:t>
            </a:r>
          </a:p>
          <a:p>
            <a:r>
              <a:rPr lang="en-GB" dirty="0" smtClean="0"/>
              <a:t>I surrender all; (I surrender all;)</a:t>
            </a:r>
          </a:p>
          <a:p>
            <a:r>
              <a:rPr lang="en-GB" dirty="0" smtClean="0"/>
              <a:t>All to Thee, my blessed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surrender all.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328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 Surrender All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390</cp:revision>
  <dcterms:created xsi:type="dcterms:W3CDTF">2015-12-30T21:15:25Z</dcterms:created>
  <dcterms:modified xsi:type="dcterms:W3CDTF">2016-01-10T14:57:56Z</dcterms:modified>
</cp:coreProperties>
</file>