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Vow to Thee, My Country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Cecil Spring-Rice, 1918. </a:t>
            </a:r>
          </a:p>
          <a:p>
            <a:r>
              <a:rPr lang="en-GB" sz="2400" b="1" dirty="0" smtClean="0"/>
              <a:t>Music: Gustav Holst, 1921</a:t>
            </a:r>
            <a:r>
              <a:rPr lang="en-GB" sz="2400" b="1" dirty="0" smtClean="0"/>
              <a:t>.</a:t>
            </a:r>
          </a:p>
          <a:p>
            <a:r>
              <a:rPr lang="nl-NL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I vow to thee, my country-all earthly things above-</a:t>
            </a:r>
          </a:p>
          <a:p>
            <a:pPr marL="742950" indent="-742950"/>
            <a:r>
              <a:rPr lang="en-GB" dirty="0" smtClean="0"/>
              <a:t>Entire and whole and perfect, the service of my love;</a:t>
            </a:r>
          </a:p>
          <a:p>
            <a:pPr marL="742950" indent="-742950"/>
            <a:r>
              <a:rPr lang="en-GB" dirty="0" smtClean="0"/>
              <a:t>The love that asks no question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smtClean="0"/>
              <a:t>love that stands the test,</a:t>
            </a:r>
          </a:p>
          <a:p>
            <a:pPr marL="742950" indent="-742950"/>
            <a:r>
              <a:rPr lang="en-GB" dirty="0" smtClean="0"/>
              <a:t>That lays upon the altar the dearest and the best;</a:t>
            </a:r>
          </a:p>
          <a:p>
            <a:pPr marL="742950" indent="-742950"/>
            <a:r>
              <a:rPr lang="en-GB" dirty="0" smtClean="0"/>
              <a:t>The love that never falters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smtClean="0"/>
              <a:t>love that pays the price,</a:t>
            </a:r>
          </a:p>
          <a:p>
            <a:pPr marL="742950" indent="-742950"/>
            <a:r>
              <a:rPr lang="en-GB" dirty="0" smtClean="0"/>
              <a:t>The love that makes undaunted the final sacrifice.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And there's another country, I've heard of long ago-</a:t>
            </a:r>
          </a:p>
          <a:p>
            <a:r>
              <a:rPr lang="en-GB" dirty="0" smtClean="0"/>
              <a:t>Most dear to them that love her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most </a:t>
            </a:r>
            <a:r>
              <a:rPr lang="en-GB" dirty="0" smtClean="0"/>
              <a:t>great to them that know;</a:t>
            </a:r>
          </a:p>
          <a:p>
            <a:r>
              <a:rPr lang="en-GB" dirty="0" smtClean="0"/>
              <a:t>We may not count her armies, we may not see her King;</a:t>
            </a:r>
          </a:p>
          <a:p>
            <a:r>
              <a:rPr lang="en-GB" dirty="0" smtClean="0"/>
              <a:t>Her fortress is a faithful heart, her pride is suffering;</a:t>
            </a:r>
          </a:p>
          <a:p>
            <a:r>
              <a:rPr lang="en-GB" dirty="0" smtClean="0"/>
              <a:t>And soul by soul and silently her shining bounds increase,</a:t>
            </a:r>
          </a:p>
          <a:p>
            <a:r>
              <a:rPr lang="en-GB" dirty="0" smtClean="0"/>
              <a:t>And her ways are ways of gentleness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all her paths are peace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169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 Vow to Thee, My Country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394</cp:revision>
  <dcterms:created xsi:type="dcterms:W3CDTF">2015-12-30T21:15:25Z</dcterms:created>
  <dcterms:modified xsi:type="dcterms:W3CDTF">2016-01-10T14:59:34Z</dcterms:modified>
</cp:coreProperties>
</file>