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  <p:sldId id="262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Will Praise Him, Hallelujah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Daniel O. </a:t>
            </a:r>
            <a:r>
              <a:rPr lang="en-GB" sz="2400" b="1" dirty="0" err="1" smtClean="0"/>
              <a:t>Teasley</a:t>
            </a:r>
            <a:endParaRPr lang="en-GB" sz="2400" b="1" dirty="0" smtClean="0"/>
          </a:p>
          <a:p>
            <a:r>
              <a:rPr lang="en-GB" sz="2400" b="1" dirty="0" err="1" smtClean="0"/>
              <a:t>Scripture:Psalm</a:t>
            </a:r>
            <a:r>
              <a:rPr lang="en-GB" sz="2400" b="1" dirty="0" smtClean="0"/>
              <a:t> 69:30</a:t>
            </a:r>
          </a:p>
          <a:p>
            <a:r>
              <a:rPr lang="en-GB" sz="2400" b="1" dirty="0" smtClean="0"/>
              <a:t>Meter: 12.11.12.11 </a:t>
            </a:r>
            <a:r>
              <a:rPr lang="en-GB" sz="2400" b="1" dirty="0" smtClean="0"/>
              <a:t>R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Oh, I praise Him for the strength He daily gives me,</a:t>
            </a:r>
          </a:p>
          <a:p>
            <a:r>
              <a:rPr lang="en-GB" dirty="0" smtClean="0"/>
              <a:t>I am running now to gain that </a:t>
            </a:r>
            <a:r>
              <a:rPr lang="en-GB" dirty="0" err="1" smtClean="0"/>
              <a:t>heav'nly</a:t>
            </a:r>
            <a:r>
              <a:rPr lang="en-GB" dirty="0" smtClean="0"/>
              <a:t> prize;</a:t>
            </a:r>
          </a:p>
          <a:p>
            <a:r>
              <a:rPr lang="en-GB" dirty="0" smtClean="0"/>
              <a:t>Soon with joy I'll reach the goal of life immortal,</a:t>
            </a:r>
          </a:p>
          <a:p>
            <a:r>
              <a:rPr lang="en-GB" dirty="0" smtClean="0"/>
              <a:t>And go sweeping through the gates of paradise.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will praise Him, hallelujah!</a:t>
            </a:r>
          </a:p>
          <a:p>
            <a:r>
              <a:rPr lang="en-GB" dirty="0" smtClean="0"/>
              <a:t>I will praise Him more and more:</a:t>
            </a:r>
          </a:p>
          <a:p>
            <a:r>
              <a:rPr lang="en-GB" dirty="0" smtClean="0"/>
              <a:t>If I had ten thousand lives in which to praise Him</a:t>
            </a:r>
          </a:p>
          <a:p>
            <a:r>
              <a:rPr lang="en-GB" dirty="0" smtClean="0"/>
              <a:t>I could not enough my blessed Lord adore</a:t>
            </a:r>
            <a:r>
              <a:rPr lang="en-GB" dirty="0" smtClean="0"/>
              <a:t>.</a:t>
            </a:r>
            <a:endParaRPr lang="en-GB" smtClean="0"/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Oh, I praise the Lord who bought me, hallelujah!</a:t>
            </a:r>
          </a:p>
          <a:p>
            <a:pPr marL="742950" indent="-742950"/>
            <a:r>
              <a:rPr lang="en-GB" dirty="0" smtClean="0"/>
              <a:t>I'm a happy pilgrim bound for glory land;</a:t>
            </a:r>
          </a:p>
          <a:p>
            <a:pPr marL="742950" indent="-742950"/>
            <a:r>
              <a:rPr lang="en-GB" dirty="0" smtClean="0"/>
              <a:t>I am singing, and I hope to sing forever,</a:t>
            </a:r>
          </a:p>
          <a:p>
            <a:pPr marL="742950" indent="-742950"/>
            <a:r>
              <a:rPr lang="en-GB" dirty="0" smtClean="0"/>
              <a:t>When before His throne eternal I shall stand.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will praise Him, hallelujah!</a:t>
            </a:r>
          </a:p>
          <a:p>
            <a:r>
              <a:rPr lang="en-GB" dirty="0" smtClean="0"/>
              <a:t>I will praise Him more and more:</a:t>
            </a:r>
          </a:p>
          <a:p>
            <a:r>
              <a:rPr lang="en-GB" dirty="0" smtClean="0"/>
              <a:t>If I had ten thousand lives in which to praise Him</a:t>
            </a:r>
          </a:p>
          <a:p>
            <a:r>
              <a:rPr lang="en-GB" dirty="0" smtClean="0"/>
              <a:t>I could not enough my blessed Lord adore.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will praise Him for salvation, hallelujah!</a:t>
            </a:r>
          </a:p>
          <a:p>
            <a:r>
              <a:rPr lang="en-GB" dirty="0" smtClean="0"/>
              <a:t>Richest treasure human spirits ever found;</a:t>
            </a:r>
          </a:p>
          <a:p>
            <a:r>
              <a:rPr lang="en-GB" dirty="0" smtClean="0"/>
              <a:t>Once I wandered far away, was sad and lonely,</a:t>
            </a:r>
          </a:p>
          <a:p>
            <a:r>
              <a:rPr lang="en-GB" dirty="0" smtClean="0"/>
              <a:t>But I'm dwelling now where pleasures </a:t>
            </a:r>
            <a:r>
              <a:rPr lang="en-GB" dirty="0" err="1" smtClean="0"/>
              <a:t>e'er</a:t>
            </a:r>
            <a:r>
              <a:rPr lang="en-GB" dirty="0" smtClean="0"/>
              <a:t> abound.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will praise Him, hallelujah!</a:t>
            </a:r>
          </a:p>
          <a:p>
            <a:r>
              <a:rPr lang="en-GB" dirty="0" smtClean="0"/>
              <a:t>I will praise Him more and more:</a:t>
            </a:r>
          </a:p>
          <a:p>
            <a:r>
              <a:rPr lang="en-GB" dirty="0" smtClean="0"/>
              <a:t>If I had ten thousand lives in which to praise Him</a:t>
            </a:r>
          </a:p>
          <a:p>
            <a:r>
              <a:rPr lang="en-GB" dirty="0" smtClean="0"/>
              <a:t>I could not enough my blessed Lord adore.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Oh, I'll never cease to praise Him, hallelujah!</a:t>
            </a:r>
          </a:p>
          <a:p>
            <a:r>
              <a:rPr lang="en-GB" dirty="0" smtClean="0"/>
              <a:t>For He gives me peace abounding every day;</a:t>
            </a:r>
          </a:p>
          <a:p>
            <a:r>
              <a:rPr lang="en-GB" dirty="0" smtClean="0"/>
              <a:t>He redeemed me from my sins and fully cleansed me,</a:t>
            </a:r>
          </a:p>
          <a:p>
            <a:r>
              <a:rPr lang="en-GB" dirty="0" smtClean="0"/>
              <a:t>And I find His service sweeter all the way.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will praise Him, hallelujah!</a:t>
            </a:r>
          </a:p>
          <a:p>
            <a:r>
              <a:rPr lang="en-GB" dirty="0" smtClean="0"/>
              <a:t>I will praise Him more and more:</a:t>
            </a:r>
          </a:p>
          <a:p>
            <a:r>
              <a:rPr lang="en-GB" dirty="0" smtClean="0"/>
              <a:t>If I had ten thousand lives in which to praise Him</a:t>
            </a:r>
          </a:p>
          <a:p>
            <a:r>
              <a:rPr lang="en-GB" dirty="0" smtClean="0"/>
              <a:t>I could not enough my blessed Lord adore.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will praise the name of Jesus, hallelujah!</a:t>
            </a:r>
          </a:p>
          <a:p>
            <a:r>
              <a:rPr lang="en-GB" dirty="0" smtClean="0"/>
              <a:t>I will praise Him for His mercies unto me;</a:t>
            </a:r>
          </a:p>
          <a:p>
            <a:r>
              <a:rPr lang="en-GB" dirty="0" smtClean="0"/>
              <a:t>Then I'll praise Him with the angels in the morning,</a:t>
            </a:r>
          </a:p>
          <a:p>
            <a:r>
              <a:rPr lang="en-GB" dirty="0" smtClean="0"/>
              <a:t>When the face of my dear </a:t>
            </a:r>
            <a:r>
              <a:rPr lang="en-GB" dirty="0" err="1" smtClean="0"/>
              <a:t>Savior</a:t>
            </a:r>
            <a:r>
              <a:rPr lang="en-GB" dirty="0" smtClean="0"/>
              <a:t> I shall see.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will praise Him, hallelujah!</a:t>
            </a:r>
          </a:p>
          <a:p>
            <a:r>
              <a:rPr lang="en-GB" dirty="0" smtClean="0"/>
              <a:t>I will praise Him more and more:</a:t>
            </a:r>
          </a:p>
          <a:p>
            <a:r>
              <a:rPr lang="en-GB" dirty="0" smtClean="0"/>
              <a:t>If I had ten thousand lives in which to praise Him</a:t>
            </a:r>
          </a:p>
          <a:p>
            <a:r>
              <a:rPr lang="en-GB" dirty="0" smtClean="0"/>
              <a:t>I could not enough my blessed Lord adore.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408</Words>
  <Application>Microsoft Office PowerPoint</Application>
  <PresentationFormat>On-screen Show (16:9)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 Will Praise Him, Hallelujah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400</cp:revision>
  <dcterms:created xsi:type="dcterms:W3CDTF">2015-12-30T21:15:25Z</dcterms:created>
  <dcterms:modified xsi:type="dcterms:W3CDTF">2016-01-10T20:20:55Z</dcterms:modified>
</cp:coreProperties>
</file>