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7" r:id="rId8"/>
    <p:sldId id="263" r:id="rId9"/>
    <p:sldId id="268" r:id="rId10"/>
    <p:sldId id="265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Will Sing the Wondrous Story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Francis H. Rowley</a:t>
            </a:r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89:1</a:t>
            </a:r>
          </a:p>
          <a:p>
            <a:r>
              <a:rPr lang="en-GB" sz="2400" b="1" dirty="0" smtClean="0"/>
              <a:t>Meter: 8.7.8.7 </a:t>
            </a:r>
            <a:r>
              <a:rPr lang="en-GB" sz="2400" b="1" dirty="0" smtClean="0"/>
              <a:t>D.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will keep me till the river</a:t>
            </a:r>
          </a:p>
          <a:p>
            <a:r>
              <a:rPr lang="en-GB" dirty="0" smtClean="0"/>
              <a:t>Rolls its waters at my feet;</a:t>
            </a:r>
          </a:p>
          <a:p>
            <a:r>
              <a:rPr lang="en-GB" dirty="0" smtClean="0"/>
              <a:t>Then He'll bear me safely over,</a:t>
            </a:r>
          </a:p>
          <a:p>
            <a:r>
              <a:rPr lang="en-GB" dirty="0" smtClean="0"/>
              <a:t>Where the loved ones I shall meet.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I'll sing the wondrous story</a:t>
            </a:r>
          </a:p>
          <a:p>
            <a:r>
              <a:rPr lang="en-GB" dirty="0" smtClean="0"/>
              <a:t>Of the Christ Who died for me,</a:t>
            </a:r>
          </a:p>
          <a:p>
            <a:r>
              <a:rPr lang="en-GB" dirty="0" smtClean="0"/>
              <a:t>Sing it with the saints in glory,</a:t>
            </a:r>
          </a:p>
          <a:p>
            <a:r>
              <a:rPr lang="en-GB" dirty="0" smtClean="0"/>
              <a:t>Gathered by the crystal sea.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will sing the wondrous story</a:t>
            </a:r>
          </a:p>
          <a:p>
            <a:pPr marL="742950" indent="-742950"/>
            <a:r>
              <a:rPr lang="en-GB" dirty="0" smtClean="0"/>
              <a:t>Of the Christ Who died for me;</a:t>
            </a:r>
          </a:p>
          <a:p>
            <a:pPr marL="742950" indent="-742950"/>
            <a:r>
              <a:rPr lang="en-GB" dirty="0" smtClean="0"/>
              <a:t>How He left His home in glory</a:t>
            </a:r>
          </a:p>
          <a:p>
            <a:pPr marL="742950" indent="-742950"/>
            <a:r>
              <a:rPr lang="en-GB" dirty="0" smtClean="0"/>
              <a:t>For the cross of Calvary.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I'll sing the wondrous story</a:t>
            </a:r>
          </a:p>
          <a:p>
            <a:r>
              <a:rPr lang="en-GB" dirty="0" smtClean="0"/>
              <a:t>Of the Christ Who died for me,</a:t>
            </a:r>
          </a:p>
          <a:p>
            <a:r>
              <a:rPr lang="en-GB" dirty="0" smtClean="0"/>
              <a:t>Sing it with the saints in glory,</a:t>
            </a:r>
          </a:p>
          <a:p>
            <a:r>
              <a:rPr lang="en-GB" dirty="0" smtClean="0"/>
              <a:t>Gathered by the crystal sea.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was lost, but Jesus found me,</a:t>
            </a:r>
          </a:p>
          <a:p>
            <a:r>
              <a:rPr lang="en-GB" dirty="0" smtClean="0"/>
              <a:t>Found the sheep that went astray,</a:t>
            </a:r>
          </a:p>
          <a:p>
            <a:r>
              <a:rPr lang="en-GB" dirty="0" smtClean="0"/>
              <a:t>Threw His loving arms around me,</a:t>
            </a:r>
          </a:p>
          <a:p>
            <a:r>
              <a:rPr lang="en-GB" dirty="0" smtClean="0"/>
              <a:t>Drew me back into His way.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I'll sing the wondrous story</a:t>
            </a:r>
          </a:p>
          <a:p>
            <a:r>
              <a:rPr lang="en-GB" dirty="0" smtClean="0"/>
              <a:t>Of the Christ Who died for me,</a:t>
            </a:r>
          </a:p>
          <a:p>
            <a:r>
              <a:rPr lang="en-GB" dirty="0" smtClean="0"/>
              <a:t>Sing it with the saints in glory,</a:t>
            </a:r>
          </a:p>
          <a:p>
            <a:r>
              <a:rPr lang="en-GB" dirty="0" smtClean="0"/>
              <a:t>Gathered by the crystal sea.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was bruised, but Jesus healed me,</a:t>
            </a:r>
          </a:p>
          <a:p>
            <a:r>
              <a:rPr lang="en-GB" dirty="0" smtClean="0"/>
              <a:t>Faint was I from many a fall,</a:t>
            </a:r>
          </a:p>
          <a:p>
            <a:r>
              <a:rPr lang="en-GB" dirty="0" smtClean="0"/>
              <a:t>Sight was gone, and fears possessed me,</a:t>
            </a:r>
          </a:p>
          <a:p>
            <a:r>
              <a:rPr lang="en-GB" dirty="0" smtClean="0"/>
              <a:t>But He freed me from them all.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I'll sing the wondrous story</a:t>
            </a:r>
          </a:p>
          <a:p>
            <a:r>
              <a:rPr lang="en-GB" dirty="0" smtClean="0"/>
              <a:t>Of the Christ Who died for me,</a:t>
            </a:r>
          </a:p>
          <a:p>
            <a:r>
              <a:rPr lang="en-GB" dirty="0" smtClean="0"/>
              <a:t>Sing it with the saints in glory,</a:t>
            </a:r>
          </a:p>
          <a:p>
            <a:r>
              <a:rPr lang="en-GB" dirty="0" smtClean="0"/>
              <a:t>Gathered by the crystal sea.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Days of darkness still come o'er me,</a:t>
            </a:r>
          </a:p>
          <a:p>
            <a:r>
              <a:rPr lang="en-GB" dirty="0" smtClean="0"/>
              <a:t>Sorrow's path I often tread,</a:t>
            </a:r>
          </a:p>
          <a:p>
            <a:r>
              <a:rPr lang="en-GB" dirty="0" smtClean="0"/>
              <a:t>But His presence still is with me;</a:t>
            </a:r>
          </a:p>
          <a:p>
            <a:r>
              <a:rPr lang="en-GB" dirty="0" smtClean="0"/>
              <a:t>By His guiding hand I'm led.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I'll sing the wondrous story</a:t>
            </a:r>
          </a:p>
          <a:p>
            <a:r>
              <a:rPr lang="en-GB" dirty="0" smtClean="0"/>
              <a:t>Of the Christ Who died for me,</a:t>
            </a:r>
          </a:p>
          <a:p>
            <a:r>
              <a:rPr lang="en-GB" dirty="0" smtClean="0"/>
              <a:t>Sing it with the saints in glory,</a:t>
            </a:r>
          </a:p>
          <a:p>
            <a:r>
              <a:rPr lang="en-GB" dirty="0" smtClean="0"/>
              <a:t>Gathered by the crystal sea.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324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Will Sing the Wondrous 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402</cp:revision>
  <dcterms:created xsi:type="dcterms:W3CDTF">2015-12-30T21:15:25Z</dcterms:created>
  <dcterms:modified xsi:type="dcterms:W3CDTF">2016-01-10T20:26:16Z</dcterms:modified>
</cp:coreProperties>
</file>