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7" r:id="rId7"/>
    <p:sldId id="26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I'd Rather Have Jesus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Rhea F. </a:t>
            </a:r>
            <a:r>
              <a:rPr lang="en-GB" sz="2400" b="1" dirty="0" smtClean="0"/>
              <a:t>Miller 1922</a:t>
            </a:r>
            <a:endParaRPr lang="en-GB" sz="2400" b="1" dirty="0" smtClean="0"/>
          </a:p>
          <a:p>
            <a:r>
              <a:rPr lang="en-GB" sz="2400" b="1" dirty="0" err="1" smtClean="0"/>
              <a:t>Scripture:Matthew</a:t>
            </a:r>
            <a:r>
              <a:rPr lang="en-GB" sz="2400" b="1" dirty="0" smtClean="0"/>
              <a:t> 16:25-26; Mark 8:35-37; Philippians 3:8</a:t>
            </a:r>
          </a:p>
          <a:p>
            <a:r>
              <a:rPr lang="en-GB" sz="2400" b="1" dirty="0" smtClean="0"/>
              <a:t>Meter: 11.11.11.10 </a:t>
            </a:r>
            <a:r>
              <a:rPr lang="en-GB" sz="2400" b="1" dirty="0" smtClean="0"/>
              <a:t>R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I'd rather have Jesus than silver or gold;</a:t>
            </a:r>
          </a:p>
          <a:p>
            <a:pPr marL="742950" indent="-742950"/>
            <a:r>
              <a:rPr lang="en-GB" dirty="0" smtClean="0"/>
              <a:t>I'd rather be His than have riches untold;</a:t>
            </a:r>
          </a:p>
          <a:p>
            <a:pPr marL="742950" indent="-742950"/>
            <a:r>
              <a:rPr lang="en-GB" dirty="0" smtClean="0"/>
              <a:t>I'd rather have Jesus than houses or lands;</a:t>
            </a:r>
          </a:p>
          <a:p>
            <a:pPr marL="742950" indent="-742950"/>
            <a:r>
              <a:rPr lang="en-GB" dirty="0" smtClean="0"/>
              <a:t>I'd rather be led by His nail-pierced hand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Than to be the king of a vast domain</a:t>
            </a:r>
          </a:p>
          <a:p>
            <a:r>
              <a:rPr lang="en-GB" dirty="0" smtClean="0"/>
              <a:t>Or be held in sin's dread sway;</a:t>
            </a:r>
          </a:p>
          <a:p>
            <a:r>
              <a:rPr lang="en-GB" dirty="0" smtClean="0"/>
              <a:t>I'd rather have Jesus than anything</a:t>
            </a:r>
          </a:p>
          <a:p>
            <a:r>
              <a:rPr lang="en-GB" dirty="0" smtClean="0"/>
              <a:t>This world affords today.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I'd rather have Jesus than men's applause;</a:t>
            </a:r>
          </a:p>
          <a:p>
            <a:r>
              <a:rPr lang="en-GB" dirty="0" smtClean="0"/>
              <a:t>I'd rather be faithful to His dear cause;</a:t>
            </a:r>
          </a:p>
          <a:p>
            <a:r>
              <a:rPr lang="en-GB" dirty="0" smtClean="0"/>
              <a:t>I'd rather have Jesus than worldwide fame;</a:t>
            </a:r>
          </a:p>
          <a:p>
            <a:r>
              <a:rPr lang="en-GB" dirty="0" smtClean="0"/>
              <a:t>I'd rather be true to His holy name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Than to be the king of a vast domain</a:t>
            </a:r>
          </a:p>
          <a:p>
            <a:r>
              <a:rPr lang="en-GB" dirty="0" smtClean="0"/>
              <a:t>Or be held in sin's dread sway;</a:t>
            </a:r>
          </a:p>
          <a:p>
            <a:r>
              <a:rPr lang="en-GB" dirty="0" smtClean="0"/>
              <a:t>I'd rather have Jesus than anything</a:t>
            </a:r>
          </a:p>
          <a:p>
            <a:r>
              <a:rPr lang="en-GB" dirty="0" smtClean="0"/>
              <a:t>This world affords today.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He's fairer than lilies of rarest bloom;</a:t>
            </a:r>
          </a:p>
          <a:p>
            <a:r>
              <a:rPr lang="en-GB" dirty="0" smtClean="0"/>
              <a:t>He's sweeter than honey from out the comb;</a:t>
            </a:r>
          </a:p>
          <a:p>
            <a:r>
              <a:rPr lang="en-GB" dirty="0" smtClean="0"/>
              <a:t>He's all that my hungering spirit needs;</a:t>
            </a:r>
          </a:p>
          <a:p>
            <a:r>
              <a:rPr lang="en-GB" dirty="0" smtClean="0"/>
              <a:t>I'd rather have Jesus and let Him lead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Than to be the king of a vast domain</a:t>
            </a:r>
          </a:p>
          <a:p>
            <a:r>
              <a:rPr lang="en-GB" dirty="0" smtClean="0"/>
              <a:t>Or be held in sin's dread sway;</a:t>
            </a:r>
          </a:p>
          <a:p>
            <a:r>
              <a:rPr lang="en-GB" dirty="0" smtClean="0"/>
              <a:t>I'd rather have Jesus than anything</a:t>
            </a:r>
          </a:p>
          <a:p>
            <a:r>
              <a:rPr lang="en-GB" dirty="0" smtClean="0"/>
              <a:t>This world affords today</a:t>
            </a:r>
            <a:r>
              <a:rPr lang="en-GB" dirty="0" smtClean="0"/>
              <a:t>.</a:t>
            </a:r>
            <a:endParaRPr lang="en-GB" smtClean="0"/>
          </a:p>
          <a:p>
            <a:r>
              <a:rPr lang="en-GB" smtClean="0"/>
              <a:t> </a:t>
            </a:r>
            <a:r>
              <a:rPr lang="en-GB" dirty="0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217</Words>
  <Application>Microsoft Office PowerPoint</Application>
  <PresentationFormat>On-screen Show (16:9)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I'd Rather Have Jesus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407</cp:revision>
  <dcterms:created xsi:type="dcterms:W3CDTF">2015-12-30T21:15:25Z</dcterms:created>
  <dcterms:modified xsi:type="dcterms:W3CDTF">2016-01-10T20:59:33Z</dcterms:modified>
</cp:coreProperties>
</file>