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3" r:id="rId7"/>
    <p:sldId id="268" r:id="rId8"/>
    <p:sldId id="269" r:id="rId9"/>
    <p:sldId id="270" r:id="rId10"/>
    <p:sldId id="271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If you are tired of the load of you sin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 unknown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If you would join the glad songs of the blest,</a:t>
            </a:r>
          </a:p>
          <a:p>
            <a:r>
              <a:rPr lang="en-GB" dirty="0" smtClean="0"/>
              <a:t>Let Jesus come into your heart;</a:t>
            </a:r>
          </a:p>
          <a:p>
            <a:r>
              <a:rPr lang="en-GB" dirty="0" smtClean="0"/>
              <a:t>If you would enter the mansion of rest,</a:t>
            </a:r>
          </a:p>
          <a:p>
            <a:r>
              <a:rPr lang="en-GB" dirty="0" smtClean="0"/>
              <a:t>Let Jesus come into your heart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Just now, your </a:t>
            </a:r>
            <a:r>
              <a:rPr lang="en-GB" dirty="0" err="1" smtClean="0"/>
              <a:t>doubtings</a:t>
            </a:r>
            <a:r>
              <a:rPr lang="en-GB" dirty="0" smtClean="0"/>
              <a:t> give o'er</a:t>
            </a:r>
          </a:p>
          <a:p>
            <a:r>
              <a:rPr lang="en-GB" dirty="0" smtClean="0"/>
              <a:t>Just now, reject Him no more;</a:t>
            </a:r>
          </a:p>
          <a:p>
            <a:r>
              <a:rPr lang="en-GB" dirty="0" smtClean="0"/>
              <a:t>Just now, throw open the door;</a:t>
            </a:r>
          </a:p>
          <a:p>
            <a:r>
              <a:rPr lang="en-GB" dirty="0" smtClean="0"/>
              <a:t>Let Jesus come into your heart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If you are tired of the load of you sin</a:t>
            </a:r>
          </a:p>
          <a:p>
            <a:pPr marL="742950" indent="-742950"/>
            <a:r>
              <a:rPr lang="en-GB" dirty="0" smtClean="0"/>
              <a:t>Let Jesus come into your heart;</a:t>
            </a:r>
          </a:p>
          <a:p>
            <a:pPr marL="742950" indent="-742950"/>
            <a:r>
              <a:rPr lang="en-GB" dirty="0" smtClean="0"/>
              <a:t>If you desire a new life to begin,</a:t>
            </a:r>
          </a:p>
          <a:p>
            <a:pPr marL="742950" indent="-742950"/>
            <a:r>
              <a:rPr lang="en-GB" dirty="0" smtClean="0"/>
              <a:t>Let Jesus come into your heart,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Just now, your </a:t>
            </a:r>
            <a:r>
              <a:rPr lang="en-GB" dirty="0" err="1" smtClean="0"/>
              <a:t>doubtings</a:t>
            </a:r>
            <a:r>
              <a:rPr lang="en-GB" dirty="0" smtClean="0"/>
              <a:t> give o'er</a:t>
            </a:r>
          </a:p>
          <a:p>
            <a:r>
              <a:rPr lang="en-GB" dirty="0" smtClean="0"/>
              <a:t>Just now, reject Him no more;</a:t>
            </a:r>
          </a:p>
          <a:p>
            <a:r>
              <a:rPr lang="en-GB" dirty="0" smtClean="0"/>
              <a:t>Just now, throw open the door;</a:t>
            </a:r>
          </a:p>
          <a:p>
            <a:r>
              <a:rPr lang="en-GB" dirty="0" smtClean="0"/>
              <a:t>Let Jesus come into your heart.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If 'tis for purity now that you sigh,</a:t>
            </a:r>
          </a:p>
          <a:p>
            <a:r>
              <a:rPr lang="en-GB" dirty="0" smtClean="0"/>
              <a:t>Let Jesus come into your heart;</a:t>
            </a:r>
          </a:p>
          <a:p>
            <a:r>
              <a:rPr lang="en-GB" dirty="0" smtClean="0"/>
              <a:t>Fountains for cleansing are flowing </a:t>
            </a:r>
            <a:r>
              <a:rPr lang="en-GB" dirty="0" err="1" smtClean="0"/>
              <a:t>near by</a:t>
            </a:r>
            <a:r>
              <a:rPr lang="en-GB" dirty="0" smtClean="0"/>
              <a:t>,</a:t>
            </a:r>
          </a:p>
          <a:p>
            <a:r>
              <a:rPr lang="en-GB" dirty="0" smtClean="0"/>
              <a:t>Let Jesus come in to your heart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Just now, your </a:t>
            </a:r>
            <a:r>
              <a:rPr lang="en-GB" dirty="0" err="1" smtClean="0"/>
              <a:t>doubtings</a:t>
            </a:r>
            <a:r>
              <a:rPr lang="en-GB" dirty="0" smtClean="0"/>
              <a:t> give o'er</a:t>
            </a:r>
          </a:p>
          <a:p>
            <a:r>
              <a:rPr lang="en-GB" dirty="0" smtClean="0"/>
              <a:t>Just now, reject Him no more;</a:t>
            </a:r>
          </a:p>
          <a:p>
            <a:r>
              <a:rPr lang="en-GB" dirty="0" smtClean="0"/>
              <a:t>Just now, throw open the door;</a:t>
            </a:r>
          </a:p>
          <a:p>
            <a:r>
              <a:rPr lang="en-GB" dirty="0" smtClean="0"/>
              <a:t>Let Jesus come into your heart.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If there 's a tempest your voice cannot still,</a:t>
            </a:r>
          </a:p>
          <a:p>
            <a:r>
              <a:rPr lang="en-GB" dirty="0" smtClean="0"/>
              <a:t>Let Jesus come into your heart;</a:t>
            </a:r>
          </a:p>
          <a:p>
            <a:r>
              <a:rPr lang="en-GB" dirty="0" smtClean="0"/>
              <a:t>If there's a void this world never can fill,</a:t>
            </a:r>
          </a:p>
          <a:p>
            <a:r>
              <a:rPr lang="en-GB" dirty="0" smtClean="0"/>
              <a:t>Let Jesus come into your heart.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Just now, your </a:t>
            </a:r>
            <a:r>
              <a:rPr lang="en-GB" dirty="0" err="1" smtClean="0"/>
              <a:t>doubtings</a:t>
            </a:r>
            <a:r>
              <a:rPr lang="en-GB" dirty="0" smtClean="0"/>
              <a:t> give o'er</a:t>
            </a:r>
          </a:p>
          <a:p>
            <a:r>
              <a:rPr lang="en-GB" dirty="0" smtClean="0"/>
              <a:t>Just now, reject Him no more;</a:t>
            </a:r>
          </a:p>
          <a:p>
            <a:r>
              <a:rPr lang="en-GB" dirty="0" smtClean="0"/>
              <a:t>Just now, throw open the door;</a:t>
            </a:r>
          </a:p>
          <a:p>
            <a:r>
              <a:rPr lang="en-GB" dirty="0" smtClean="0"/>
              <a:t>Let Jesus come into your heart.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If friends, once trusted, have proven untrue,</a:t>
            </a:r>
          </a:p>
          <a:p>
            <a:r>
              <a:rPr lang="en-GB" dirty="0" smtClean="0"/>
              <a:t>Let Jesus come into your heart;</a:t>
            </a:r>
          </a:p>
          <a:p>
            <a:r>
              <a:rPr lang="en-GB" dirty="0" smtClean="0"/>
              <a:t>Find what a friend He will be unto you,</a:t>
            </a:r>
          </a:p>
          <a:p>
            <a:r>
              <a:rPr lang="en-GB" dirty="0" smtClean="0"/>
              <a:t>Let Jesus come into your heart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Just now, your </a:t>
            </a:r>
            <a:r>
              <a:rPr lang="en-GB" dirty="0" err="1" smtClean="0"/>
              <a:t>doubtings</a:t>
            </a:r>
            <a:r>
              <a:rPr lang="en-GB" dirty="0" smtClean="0"/>
              <a:t> give o'er</a:t>
            </a:r>
          </a:p>
          <a:p>
            <a:r>
              <a:rPr lang="en-GB" dirty="0" smtClean="0"/>
              <a:t>Just now, reject Him no more;</a:t>
            </a:r>
          </a:p>
          <a:p>
            <a:r>
              <a:rPr lang="en-GB" dirty="0" smtClean="0"/>
              <a:t>Just now, throw open the door;</a:t>
            </a:r>
          </a:p>
          <a:p>
            <a:r>
              <a:rPr lang="en-GB" dirty="0" smtClean="0"/>
              <a:t>Let Jesus come into your heart.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341</Words>
  <Application>Microsoft Office PowerPoint</Application>
  <PresentationFormat>On-screen Show (16:9)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If you are tired of the load of you sin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412</cp:revision>
  <dcterms:created xsi:type="dcterms:W3CDTF">2015-12-30T21:15:25Z</dcterms:created>
  <dcterms:modified xsi:type="dcterms:W3CDTF">2016-01-11T09:33:08Z</dcterms:modified>
</cp:coreProperties>
</file>