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8" r:id="rId7"/>
    <p:sldId id="27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I'll Go In The Strength Of The Lord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Edward </a:t>
            </a:r>
            <a:r>
              <a:rPr lang="en-GB" sz="2400" dirty="0" err="1" smtClean="0"/>
              <a:t>Turney</a:t>
            </a:r>
            <a:r>
              <a:rPr lang="en-GB" sz="2400" dirty="0" smtClean="0"/>
              <a:t>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No.:641626</a:t>
            </a:r>
          </a:p>
          <a:p>
            <a:r>
              <a:rPr lang="en-GB" sz="2400" dirty="0" err="1" smtClean="0"/>
              <a:t>Topic:Faith</a:t>
            </a:r>
            <a:r>
              <a:rPr lang="en-GB" sz="2400" dirty="0" smtClean="0"/>
              <a:t> and </a:t>
            </a:r>
            <a:r>
              <a:rPr lang="en-GB" sz="2400" dirty="0" smtClean="0"/>
              <a:t>Trust, </a:t>
            </a:r>
            <a:r>
              <a:rPr lang="en-GB" sz="2400" dirty="0" err="1" smtClean="0"/>
              <a:t>Tunes:In</a:t>
            </a:r>
            <a:r>
              <a:rPr lang="en-GB" sz="2400" dirty="0" smtClean="0"/>
              <a:t> </a:t>
            </a:r>
            <a:r>
              <a:rPr lang="en-GB" sz="2400" dirty="0" smtClean="0"/>
              <a:t>The Strength Of The Lord,</a:t>
            </a:r>
          </a:p>
          <a:p>
            <a:r>
              <a:rPr lang="en-GB" sz="2400" dirty="0" smtClean="0"/>
              <a:t>Thou Shepherd Of </a:t>
            </a:r>
            <a:r>
              <a:rPr lang="en-GB" sz="2400" dirty="0" smtClean="0"/>
              <a:t>Israel, Meter:8.8.8.8.D</a:t>
            </a:r>
            <a:r>
              <a:rPr lang="en-GB" sz="2400" dirty="0" smtClean="0"/>
              <a:t>. </a:t>
            </a:r>
            <a:r>
              <a:rPr lang="en-GB" sz="2400" dirty="0" err="1" smtClean="0"/>
              <a:t>Amphibrachic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Verse </a:t>
            </a:r>
            <a:r>
              <a:rPr lang="en-GB" dirty="0" smtClean="0"/>
              <a:t>1.I'll </a:t>
            </a:r>
            <a:r>
              <a:rPr lang="en-GB" dirty="0" smtClean="0"/>
              <a:t>go in the strength of the Lord,</a:t>
            </a:r>
          </a:p>
          <a:p>
            <a:pPr marL="742950" indent="-742950"/>
            <a:r>
              <a:rPr lang="en-GB" dirty="0" smtClean="0"/>
              <a:t>In paths he has marked for my feet;</a:t>
            </a:r>
          </a:p>
          <a:p>
            <a:pPr marL="742950" indent="-742950"/>
            <a:r>
              <a:rPr lang="en-GB" dirty="0" smtClean="0"/>
              <a:t>I'll follow the light of his word,</a:t>
            </a:r>
          </a:p>
          <a:p>
            <a:pPr marL="742950" indent="-742950"/>
            <a:r>
              <a:rPr lang="en-GB" dirty="0" smtClean="0"/>
              <a:t>Nor shrink from the dangers I meet,</a:t>
            </a:r>
          </a:p>
          <a:p>
            <a:pPr marL="742950" indent="-742950"/>
            <a:r>
              <a:rPr lang="en-GB" dirty="0" smtClean="0"/>
              <a:t>His presence my steps shall attend,</a:t>
            </a:r>
          </a:p>
          <a:p>
            <a:pPr marL="742950" indent="-742950"/>
            <a:r>
              <a:rPr lang="en-GB" dirty="0" smtClean="0"/>
              <a:t>His </a:t>
            </a:r>
            <a:r>
              <a:rPr lang="en-GB" dirty="0" err="1" smtClean="0"/>
              <a:t>fulness</a:t>
            </a:r>
            <a:r>
              <a:rPr lang="en-GB" dirty="0" smtClean="0"/>
              <a:t> my wants shall supply;</a:t>
            </a:r>
          </a:p>
          <a:p>
            <a:pPr marL="742950" indent="-742950"/>
            <a:r>
              <a:rPr lang="en-GB" dirty="0" smtClean="0"/>
              <a:t>On him, till my journey shall end,</a:t>
            </a:r>
          </a:p>
          <a:p>
            <a:pPr marL="742950" indent="-742950"/>
            <a:r>
              <a:rPr lang="en-GB" dirty="0" smtClean="0"/>
              <a:t>My unwavering faith shall rely.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Chorus. I'll </a:t>
            </a:r>
            <a:r>
              <a:rPr lang="en-GB" dirty="0" smtClean="0"/>
              <a:t>go, I'll go in the strength,</a:t>
            </a:r>
          </a:p>
          <a:p>
            <a:r>
              <a:rPr lang="en-GB" dirty="0" smtClean="0"/>
              <a:t>I'll go in the strength of the Lord</a:t>
            </a:r>
          </a:p>
          <a:p>
            <a:r>
              <a:rPr lang="en-GB" dirty="0" smtClean="0"/>
              <a:t>I'll go, I'll go in the strength,</a:t>
            </a:r>
          </a:p>
          <a:p>
            <a:r>
              <a:rPr lang="en-GB" dirty="0" smtClean="0"/>
              <a:t>I'll go in the strength of the Lord.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</a:t>
            </a:r>
            <a:r>
              <a:rPr lang="en-GB" dirty="0" smtClean="0"/>
              <a:t>2. I'll </a:t>
            </a:r>
            <a:r>
              <a:rPr lang="en-GB" dirty="0" smtClean="0"/>
              <a:t>go in the strength of the Lord</a:t>
            </a:r>
          </a:p>
          <a:p>
            <a:r>
              <a:rPr lang="en-GB" dirty="0" smtClean="0"/>
              <a:t>To work he appoints me to do;</a:t>
            </a:r>
          </a:p>
          <a:p>
            <a:r>
              <a:rPr lang="en-GB" dirty="0" smtClean="0"/>
              <a:t>In joy which his smile doth afford</a:t>
            </a:r>
          </a:p>
          <a:p>
            <a:r>
              <a:rPr lang="en-GB" dirty="0" smtClean="0"/>
              <a:t>My soul shall her </a:t>
            </a:r>
            <a:r>
              <a:rPr lang="en-GB" dirty="0" err="1" smtClean="0"/>
              <a:t>vigor</a:t>
            </a:r>
            <a:r>
              <a:rPr lang="en-GB" dirty="0" smtClean="0"/>
              <a:t> renew.</a:t>
            </a:r>
          </a:p>
          <a:p>
            <a:r>
              <a:rPr lang="en-GB" dirty="0" smtClean="0"/>
              <a:t>His wisdom shall guard me from harm.</a:t>
            </a:r>
          </a:p>
          <a:p>
            <a:r>
              <a:rPr lang="en-GB" dirty="0" smtClean="0"/>
              <a:t>His power my sufficiency prove;</a:t>
            </a:r>
          </a:p>
          <a:p>
            <a:r>
              <a:rPr lang="en-GB" dirty="0" smtClean="0"/>
              <a:t>I'll trust his omnipotent arm,</a:t>
            </a:r>
          </a:p>
          <a:p>
            <a:r>
              <a:rPr lang="en-GB" dirty="0" smtClean="0"/>
              <a:t>And prove his unchangeable love.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Chorus. I'll </a:t>
            </a:r>
            <a:r>
              <a:rPr lang="en-GB" dirty="0" smtClean="0"/>
              <a:t>go, I'll go in the strength,</a:t>
            </a:r>
          </a:p>
          <a:p>
            <a:r>
              <a:rPr lang="en-GB" dirty="0" smtClean="0"/>
              <a:t>I'll go in the strength of the Lord</a:t>
            </a:r>
          </a:p>
          <a:p>
            <a:r>
              <a:rPr lang="en-GB" dirty="0" smtClean="0"/>
              <a:t>I'll go, I'll go in the strength,</a:t>
            </a:r>
          </a:p>
          <a:p>
            <a:r>
              <a:rPr lang="en-GB" dirty="0" smtClean="0"/>
              <a:t>I'll go in the strength of the Lord.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</a:t>
            </a:r>
            <a:r>
              <a:rPr lang="en-GB" dirty="0" smtClean="0"/>
              <a:t>3. I'll </a:t>
            </a:r>
            <a:r>
              <a:rPr lang="en-GB" dirty="0" smtClean="0"/>
              <a:t>go in the strength of the Lord</a:t>
            </a:r>
          </a:p>
          <a:p>
            <a:r>
              <a:rPr lang="en-GB" dirty="0" smtClean="0"/>
              <a:t>To conflicts which faith will require,</a:t>
            </a:r>
          </a:p>
          <a:p>
            <a:r>
              <a:rPr lang="en-GB" dirty="0" smtClean="0"/>
              <a:t>His grace as my shield and reward,</a:t>
            </a:r>
          </a:p>
          <a:p>
            <a:r>
              <a:rPr lang="en-GB" dirty="0" smtClean="0"/>
              <a:t>My courage and zeal shall inspire.</a:t>
            </a:r>
          </a:p>
          <a:p>
            <a:r>
              <a:rPr lang="en-GB" dirty="0" smtClean="0"/>
              <a:t>Since he gives the word of command.</a:t>
            </a:r>
          </a:p>
          <a:p>
            <a:r>
              <a:rPr lang="en-GB" dirty="0" smtClean="0"/>
              <a:t>To meet and encounter the foe,</a:t>
            </a:r>
          </a:p>
          <a:p>
            <a:r>
              <a:rPr lang="en-GB" dirty="0" smtClean="0"/>
              <a:t>With his sword of truth in my hand.</a:t>
            </a:r>
          </a:p>
          <a:p>
            <a:r>
              <a:rPr lang="en-GB" dirty="0" smtClean="0"/>
              <a:t>To suffer and triumph I'll go.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Chorus. I'll </a:t>
            </a:r>
            <a:r>
              <a:rPr lang="en-GB" dirty="0" smtClean="0"/>
              <a:t>go, I'll go in the strength,</a:t>
            </a:r>
          </a:p>
          <a:p>
            <a:r>
              <a:rPr lang="en-GB" dirty="0" smtClean="0"/>
              <a:t>I'll go in the strength of the Lord</a:t>
            </a:r>
          </a:p>
          <a:p>
            <a:r>
              <a:rPr lang="en-GB" dirty="0" smtClean="0"/>
              <a:t>I'll go, I'll go in the strength,</a:t>
            </a:r>
          </a:p>
          <a:p>
            <a:r>
              <a:rPr lang="en-GB" dirty="0" smtClean="0"/>
              <a:t>I'll go in the strength of the Lord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339</Words>
  <Application>Microsoft Office PowerPoint</Application>
  <PresentationFormat>On-screen Show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I'll Go In The Strength Of The Lord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415</cp:revision>
  <dcterms:created xsi:type="dcterms:W3CDTF">2015-12-30T21:15:25Z</dcterms:created>
  <dcterms:modified xsi:type="dcterms:W3CDTF">2016-01-10T21:17:52Z</dcterms:modified>
</cp:coreProperties>
</file>