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3" r:id="rId8"/>
    <p:sldId id="261" r:id="rId9"/>
    <p:sldId id="264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5" d="100"/>
          <a:sy n="135" d="100"/>
        </p:scale>
        <p:origin x="-408" y="-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10/01/2016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In </a:t>
            </a:r>
            <a:r>
              <a:rPr lang="en-GB" dirty="0" err="1" smtClean="0"/>
              <a:t>Lovingkindness</a:t>
            </a:r>
            <a:r>
              <a:rPr lang="en-GB" dirty="0" smtClean="0"/>
              <a:t> Jesus Came</a:t>
            </a:r>
            <a:endParaRPr lang="en-GB" sz="3600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Words: William </a:t>
            </a:r>
            <a:r>
              <a:rPr lang="en-GB" sz="2400" dirty="0" err="1" smtClean="0"/>
              <a:t>Dunkerley</a:t>
            </a:r>
            <a:r>
              <a:rPr lang="en-GB" sz="2400" dirty="0" smtClean="0"/>
              <a:t>, 1908. </a:t>
            </a:r>
          </a:p>
          <a:p>
            <a:r>
              <a:rPr lang="en-GB" sz="2400" dirty="0" smtClean="0"/>
              <a:t>Music: Alexander </a:t>
            </a:r>
            <a:r>
              <a:rPr lang="en-GB" sz="2400" dirty="0" err="1" smtClean="0"/>
              <a:t>Reinagle</a:t>
            </a:r>
            <a:r>
              <a:rPr lang="en-GB" sz="2400" dirty="0" smtClean="0"/>
              <a:t>, 1836.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In </a:t>
            </a:r>
            <a:r>
              <a:rPr lang="en-GB" dirty="0" err="1" smtClean="0"/>
              <a:t>lovingkindness</a:t>
            </a:r>
            <a:r>
              <a:rPr lang="en-GB" dirty="0" smtClean="0"/>
              <a:t> Jesus came</a:t>
            </a:r>
          </a:p>
          <a:p>
            <a:pPr marL="742950" indent="-742950"/>
            <a:r>
              <a:rPr lang="en-GB" dirty="0" smtClean="0"/>
              <a:t>My soul in mercy to reclaim,</a:t>
            </a:r>
          </a:p>
          <a:p>
            <a:pPr marL="742950" indent="-742950"/>
            <a:r>
              <a:rPr lang="en-GB" dirty="0" smtClean="0"/>
              <a:t>And from the depths of sin and shame</a:t>
            </a:r>
          </a:p>
          <a:p>
            <a:pPr marL="742950" indent="-742950"/>
            <a:r>
              <a:rPr lang="en-GB" dirty="0" smtClean="0"/>
              <a:t>Through grace He lifted 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From sinking sand He lifted me,</a:t>
            </a:r>
          </a:p>
          <a:p>
            <a:r>
              <a:rPr lang="en-GB" dirty="0" smtClean="0"/>
              <a:t>With tender hand He lifted me,</a:t>
            </a:r>
          </a:p>
          <a:p>
            <a:r>
              <a:rPr lang="en-GB" dirty="0" smtClean="0"/>
              <a:t>From shades of night to plains of light,</a:t>
            </a:r>
          </a:p>
          <a:p>
            <a:r>
              <a:rPr lang="en-GB" dirty="0" smtClean="0"/>
              <a:t>O praise His Name, He lifted me!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 called me long before I heard,</a:t>
            </a:r>
          </a:p>
          <a:p>
            <a:r>
              <a:rPr lang="en-GB" dirty="0" smtClean="0"/>
              <a:t>Before my sinful heart was stirred,</a:t>
            </a:r>
          </a:p>
          <a:p>
            <a:r>
              <a:rPr lang="en-GB" dirty="0" smtClean="0"/>
              <a:t>But when I took Him at His word,</a:t>
            </a:r>
          </a:p>
          <a:p>
            <a:r>
              <a:rPr lang="en-GB" dirty="0" err="1" smtClean="0"/>
              <a:t>Forgiv'n</a:t>
            </a:r>
            <a:r>
              <a:rPr lang="en-GB" dirty="0" smtClean="0"/>
              <a:t>, He lifted me.</a:t>
            </a:r>
            <a:endParaRPr lang="en-GB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From sinking sand He lifted me,</a:t>
            </a:r>
          </a:p>
          <a:p>
            <a:r>
              <a:rPr lang="en-GB" dirty="0" smtClean="0"/>
              <a:t>With tender hand He lifted me,</a:t>
            </a:r>
          </a:p>
          <a:p>
            <a:r>
              <a:rPr lang="en-GB" dirty="0" smtClean="0"/>
              <a:t>From shades of night to plains of light,</a:t>
            </a:r>
          </a:p>
          <a:p>
            <a:r>
              <a:rPr lang="en-GB" dirty="0" smtClean="0"/>
              <a:t>O praise His Name, He lifted me!</a:t>
            </a:r>
            <a:endParaRPr lang="en-GB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His brow was pierced with many a thorn,</a:t>
            </a:r>
          </a:p>
          <a:p>
            <a:r>
              <a:rPr lang="en-GB" dirty="0" smtClean="0"/>
              <a:t>His hands by cruel nails were torn,</a:t>
            </a:r>
          </a:p>
          <a:p>
            <a:r>
              <a:rPr lang="en-GB" dirty="0" smtClean="0"/>
              <a:t>When from my guilt and grief, forlorn,</a:t>
            </a:r>
          </a:p>
          <a:p>
            <a:r>
              <a:rPr lang="en-GB" dirty="0" smtClean="0"/>
              <a:t>In love He lifted me.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From sinking sand He lifted me,</a:t>
            </a:r>
          </a:p>
          <a:p>
            <a:r>
              <a:rPr lang="en-GB" dirty="0" smtClean="0"/>
              <a:t>With tender hand He lifted me,</a:t>
            </a:r>
          </a:p>
          <a:p>
            <a:r>
              <a:rPr lang="en-GB" dirty="0" smtClean="0"/>
              <a:t>From shades of night to plains of light,</a:t>
            </a:r>
          </a:p>
          <a:p>
            <a:r>
              <a:rPr lang="en-GB" dirty="0" smtClean="0"/>
              <a:t>O praise His Name, He lifted me!</a:t>
            </a:r>
            <a:endParaRPr lang="en-GB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Now on a higher plane I dwell,</a:t>
            </a:r>
          </a:p>
          <a:p>
            <a:r>
              <a:rPr lang="en-GB" dirty="0" smtClean="0"/>
              <a:t>And with my soul I know 'tis well;</a:t>
            </a:r>
          </a:p>
          <a:p>
            <a:r>
              <a:rPr lang="en-GB" dirty="0" smtClean="0"/>
              <a:t>Yet how or why I cannot tell</a:t>
            </a:r>
          </a:p>
          <a:p>
            <a:r>
              <a:rPr lang="en-GB" dirty="0" smtClean="0"/>
              <a:t>He should have lifted me.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Refrain</a:t>
            </a:r>
            <a:endParaRPr lang="en-GB" dirty="0" smtClean="0"/>
          </a:p>
          <a:p>
            <a:r>
              <a:rPr lang="en-GB" dirty="0" smtClean="0"/>
              <a:t>From sinking sand He lifted me,</a:t>
            </a:r>
          </a:p>
          <a:p>
            <a:r>
              <a:rPr lang="en-GB" dirty="0" smtClean="0"/>
              <a:t>With tender hand He lifted me,</a:t>
            </a:r>
          </a:p>
          <a:p>
            <a:r>
              <a:rPr lang="en-GB" dirty="0" smtClean="0"/>
              <a:t>From shades of night to plains of light,</a:t>
            </a:r>
          </a:p>
          <a:p>
            <a:r>
              <a:rPr lang="en-GB" dirty="0" smtClean="0"/>
              <a:t>O praise His Name, He lifted me</a:t>
            </a:r>
            <a:r>
              <a:rPr lang="en-GB" dirty="0" smtClean="0"/>
              <a:t>!</a:t>
            </a:r>
          </a:p>
          <a:p>
            <a:r>
              <a:rPr lang="en-GB" smtClean="0"/>
              <a:t>*</a:t>
            </a:r>
            <a:endParaRPr lang="en-GB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1260</TotalTime>
  <Words>268</Words>
  <Application>Microsoft Office PowerPoint</Application>
  <PresentationFormat>On-screen Show (16:9)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In Lovingkindness Jesus Came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424</cp:revision>
  <dcterms:created xsi:type="dcterms:W3CDTF">2015-12-30T21:15:25Z</dcterms:created>
  <dcterms:modified xsi:type="dcterms:W3CDTF">2016-01-10T21:28:38Z</dcterms:modified>
</cp:coreProperties>
</file>