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In the Cross of Christ I Glory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John Bowring</a:t>
            </a:r>
          </a:p>
          <a:p>
            <a:r>
              <a:rPr lang="en-GB" sz="2400" dirty="0" err="1" smtClean="0"/>
              <a:t>Scripture:Galatians</a:t>
            </a:r>
            <a:r>
              <a:rPr lang="en-GB" sz="2400" dirty="0" smtClean="0"/>
              <a:t> 6:14</a:t>
            </a:r>
          </a:p>
          <a:p>
            <a:r>
              <a:rPr lang="en-GB" sz="2400" dirty="0" smtClean="0"/>
              <a:t>Meter: 8.7.8.7 </a:t>
            </a:r>
            <a:r>
              <a:rPr lang="en-GB" sz="2400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In the cross of Christ I glory,</a:t>
            </a:r>
          </a:p>
          <a:p>
            <a:pPr marL="742950" indent="-742950"/>
            <a:r>
              <a:rPr lang="en-GB" dirty="0" err="1" smtClean="0"/>
              <a:t>Tow'ring</a:t>
            </a:r>
            <a:r>
              <a:rPr lang="en-GB" dirty="0" smtClean="0"/>
              <a:t> o'er the wrecks of time;</a:t>
            </a:r>
          </a:p>
          <a:p>
            <a:pPr marL="742950" indent="-742950"/>
            <a:r>
              <a:rPr lang="en-GB" dirty="0" smtClean="0"/>
              <a:t>All the light of sacred story</a:t>
            </a:r>
          </a:p>
          <a:p>
            <a:pPr marL="742950" indent="-742950"/>
            <a:r>
              <a:rPr lang="en-GB" dirty="0" smtClean="0"/>
              <a:t>Gathers round its head sublime.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 the woes of life </a:t>
            </a:r>
            <a:r>
              <a:rPr lang="en-GB" dirty="0" err="1" smtClean="0"/>
              <a:t>o'ertake</a:t>
            </a:r>
            <a:r>
              <a:rPr lang="en-GB" dirty="0" smtClean="0"/>
              <a:t> me,</a:t>
            </a:r>
          </a:p>
          <a:p>
            <a:r>
              <a:rPr lang="en-GB" dirty="0" smtClean="0"/>
              <a:t>Hopes deceive, and fears annoy,</a:t>
            </a:r>
          </a:p>
          <a:p>
            <a:r>
              <a:rPr lang="en-GB" dirty="0" smtClean="0"/>
              <a:t>Never shall the cross forsake me,</a:t>
            </a:r>
          </a:p>
          <a:p>
            <a:r>
              <a:rPr lang="en-GB" dirty="0" smtClean="0"/>
              <a:t>Lo! it glows with peace and joy.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the sun of bliss is beaming</a:t>
            </a:r>
          </a:p>
          <a:p>
            <a:r>
              <a:rPr lang="en-GB" dirty="0" smtClean="0"/>
              <a:t>Light and love upon my way,</a:t>
            </a:r>
          </a:p>
          <a:p>
            <a:r>
              <a:rPr lang="en-GB" dirty="0" smtClean="0"/>
              <a:t>From the cross the radiance streaming</a:t>
            </a:r>
          </a:p>
          <a:p>
            <a:r>
              <a:rPr lang="en-GB" dirty="0" smtClean="0"/>
              <a:t>Adds more </a:t>
            </a:r>
            <a:r>
              <a:rPr lang="en-GB" dirty="0" err="1" smtClean="0"/>
              <a:t>luster</a:t>
            </a:r>
            <a:r>
              <a:rPr lang="en-GB" dirty="0" smtClean="0"/>
              <a:t> to the day.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Bane and blessing, pain and pleasure,</a:t>
            </a:r>
          </a:p>
          <a:p>
            <a:r>
              <a:rPr lang="en-GB" dirty="0" smtClean="0"/>
              <a:t>By the cross are sanctified;</a:t>
            </a:r>
          </a:p>
          <a:p>
            <a:r>
              <a:rPr lang="en-GB" dirty="0" smtClean="0"/>
              <a:t>Peace is there that knows no measure,</a:t>
            </a:r>
          </a:p>
          <a:p>
            <a:r>
              <a:rPr lang="en-GB" dirty="0" smtClean="0"/>
              <a:t>Joys that through all time abide.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131</Words>
  <Application>Microsoft Office PowerPoint</Application>
  <PresentationFormat>On-screen Show (16:9)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 the Cross of Christ I Glory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429</cp:revision>
  <dcterms:created xsi:type="dcterms:W3CDTF">2015-12-30T21:15:25Z</dcterms:created>
  <dcterms:modified xsi:type="dcterms:W3CDTF">2016-01-10T21:39:00Z</dcterms:modified>
</cp:coreProperties>
</file>