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In the Hour of Trial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James Montgomery, 1834. </a:t>
            </a:r>
          </a:p>
          <a:p>
            <a:r>
              <a:rPr lang="en-GB" sz="2400" dirty="0" smtClean="0"/>
              <a:t>Music: Spencer Lane, 1874</a:t>
            </a:r>
            <a:r>
              <a:rPr lang="en-GB" sz="2400" dirty="0" smtClean="0"/>
              <a:t>.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In the hour of trial, Jesus, plead for me,</a:t>
            </a:r>
          </a:p>
          <a:p>
            <a:pPr marL="742950" indent="-742950"/>
            <a:r>
              <a:rPr lang="en-GB" dirty="0" smtClean="0"/>
              <a:t>Lest by base denial I depart from Thee.</a:t>
            </a:r>
          </a:p>
          <a:p>
            <a:pPr marL="742950" indent="-742950"/>
            <a:r>
              <a:rPr lang="en-GB" dirty="0" smtClean="0"/>
              <a:t>When Thou </a:t>
            </a:r>
            <a:r>
              <a:rPr lang="en-GB" dirty="0" err="1" smtClean="0"/>
              <a:t>seest</a:t>
            </a:r>
            <a:r>
              <a:rPr lang="en-GB" dirty="0" smtClean="0"/>
              <a:t> me waver, with a look recall,</a:t>
            </a:r>
          </a:p>
          <a:p>
            <a:pPr marL="742950" indent="-742950"/>
            <a:r>
              <a:rPr lang="en-GB" dirty="0" smtClean="0"/>
              <a:t>Nor for fear or </a:t>
            </a:r>
            <a:r>
              <a:rPr lang="en-GB" dirty="0" err="1" smtClean="0"/>
              <a:t>favor</a:t>
            </a:r>
            <a:r>
              <a:rPr lang="en-GB" dirty="0" smtClean="0"/>
              <a:t> suffer me to fall.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With forbidden pleasures would this vain world charm,</a:t>
            </a:r>
          </a:p>
          <a:p>
            <a:r>
              <a:rPr lang="en-GB" dirty="0" smtClean="0"/>
              <a:t>Or its sordid treasures spread to work me harm,</a:t>
            </a:r>
          </a:p>
          <a:p>
            <a:r>
              <a:rPr lang="en-GB" dirty="0" smtClean="0"/>
              <a:t>Bring to my remembrance sad Gethsemane,</a:t>
            </a:r>
          </a:p>
          <a:p>
            <a:r>
              <a:rPr lang="en-GB" dirty="0" smtClean="0"/>
              <a:t>Or, in darker semblance, cross-crowned Calvary.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Should Thy mercy send me sorrow, toil and woe,</a:t>
            </a:r>
          </a:p>
          <a:p>
            <a:r>
              <a:rPr lang="en-GB" dirty="0" smtClean="0"/>
              <a:t>Or should pain attend me on my path below,</a:t>
            </a:r>
          </a:p>
          <a:p>
            <a:r>
              <a:rPr lang="en-GB" dirty="0" smtClean="0"/>
              <a:t>Grant that I may never fail Thy hand to see;</a:t>
            </a:r>
          </a:p>
          <a:p>
            <a:r>
              <a:rPr lang="en-GB" dirty="0" smtClean="0"/>
              <a:t>Grant that I may ever cast my care on Thee.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When my last hour cometh</a:t>
            </a:r>
            <a:r>
              <a:rPr lang="en-GB" dirty="0" smtClean="0"/>
              <a:t>,</a:t>
            </a:r>
          </a:p>
          <a:p>
            <a:r>
              <a:rPr lang="en-GB" dirty="0" smtClean="0"/>
              <a:t>fraught </a:t>
            </a:r>
            <a:r>
              <a:rPr lang="en-GB" dirty="0" smtClean="0"/>
              <a:t>with strife and pain,</a:t>
            </a:r>
          </a:p>
          <a:p>
            <a:r>
              <a:rPr lang="en-GB" dirty="0" smtClean="0"/>
              <a:t>When my dust </a:t>
            </a:r>
            <a:r>
              <a:rPr lang="en-GB" dirty="0" err="1" smtClean="0"/>
              <a:t>returneth</a:t>
            </a:r>
            <a:r>
              <a:rPr lang="en-GB" dirty="0" smtClean="0"/>
              <a:t> to the dust again,</a:t>
            </a:r>
          </a:p>
          <a:p>
            <a:r>
              <a:rPr lang="en-GB" dirty="0" smtClean="0"/>
              <a:t>On Thy truth relying, through that mortal strife,</a:t>
            </a:r>
          </a:p>
          <a:p>
            <a:r>
              <a:rPr lang="en-GB" dirty="0" smtClean="0"/>
              <a:t>Jesus, take me, dying, to eternal life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183</Words>
  <Application>Microsoft Office PowerPoint</Application>
  <PresentationFormat>On-screen Show (16:9)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 the Hour of Trial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435</cp:revision>
  <dcterms:created xsi:type="dcterms:W3CDTF">2015-12-30T21:15:25Z</dcterms:created>
  <dcterms:modified xsi:type="dcterms:W3CDTF">2016-01-10T21:45:16Z</dcterms:modified>
</cp:coreProperties>
</file>