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0" r:id="rId7"/>
    <p:sldId id="27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I've Been Redeemed By The Blood Of The Lamb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Anonymous  CCLI #386314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1 I've been redeemed (I've been redeemed)</a:t>
            </a:r>
          </a:p>
          <a:p>
            <a:pPr marL="742950" indent="-742950"/>
            <a:r>
              <a:rPr lang="en-GB" dirty="0" smtClean="0"/>
              <a:t>by the blood of the Lamb. (by the blood of the Lamb.)</a:t>
            </a:r>
          </a:p>
          <a:p>
            <a:pPr marL="742950" indent="-742950"/>
            <a:r>
              <a:rPr lang="en-GB" dirty="0" smtClean="0"/>
              <a:t>I've been redeemed (I've been redeemed)</a:t>
            </a:r>
          </a:p>
          <a:p>
            <a:pPr marL="742950" indent="-742950"/>
            <a:r>
              <a:rPr lang="en-GB" dirty="0" smtClean="0"/>
              <a:t>by the blood of the Lamb,</a:t>
            </a:r>
          </a:p>
          <a:p>
            <a:pPr marL="742950" indent="-742950"/>
            <a:r>
              <a:rPr lang="en-GB" dirty="0" smtClean="0"/>
              <a:t>I've been redeemed by the blood of the Lamb,</a:t>
            </a:r>
          </a:p>
          <a:p>
            <a:pPr marL="742950" indent="-742950"/>
            <a:r>
              <a:rPr lang="en-GB" dirty="0" smtClean="0"/>
              <a:t>saved and sanctified I am.</a:t>
            </a:r>
          </a:p>
          <a:p>
            <a:pPr marL="742950" indent="-742950"/>
            <a:r>
              <a:rPr lang="en-GB" dirty="0" smtClean="0"/>
              <a:t>All my </a:t>
            </a:r>
            <a:r>
              <a:rPr lang="en-GB" dirty="0" err="1" smtClean="0"/>
              <a:t>sins</a:t>
            </a:r>
            <a:r>
              <a:rPr lang="en-GB" dirty="0" smtClean="0"/>
              <a:t> are washed away,</a:t>
            </a:r>
          </a:p>
          <a:p>
            <a:pPr marL="742950" indent="-742950"/>
            <a:r>
              <a:rPr lang="en-GB" dirty="0" smtClean="0"/>
              <a:t>I've been redeemed.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 I've been redeemed (I've been redeemed)</a:t>
            </a:r>
          </a:p>
          <a:p>
            <a:r>
              <a:rPr lang="en-GB" dirty="0" smtClean="0"/>
              <a:t>by the blood of the Lamb. (by the blood of the Lamb.)</a:t>
            </a:r>
          </a:p>
          <a:p>
            <a:r>
              <a:rPr lang="en-GB" dirty="0" smtClean="0"/>
              <a:t>I've been redeemed (I've been redeemed)</a:t>
            </a:r>
          </a:p>
          <a:p>
            <a:r>
              <a:rPr lang="en-GB" dirty="0" smtClean="0"/>
              <a:t>by the blood of the Lamb,</a:t>
            </a:r>
          </a:p>
          <a:p>
            <a:r>
              <a:rPr lang="en-GB" dirty="0" smtClean="0"/>
              <a:t>I've been redeemed by the blood of the Lamb,</a:t>
            </a:r>
          </a:p>
          <a:p>
            <a:r>
              <a:rPr lang="en-GB" dirty="0" smtClean="0"/>
              <a:t>filled with the Holy Ghost I am.</a:t>
            </a:r>
          </a:p>
          <a:p>
            <a:r>
              <a:rPr lang="en-GB" dirty="0" smtClean="0"/>
              <a:t>All my </a:t>
            </a:r>
            <a:r>
              <a:rPr lang="en-GB" dirty="0" err="1" smtClean="0"/>
              <a:t>sins</a:t>
            </a:r>
            <a:r>
              <a:rPr lang="en-GB" dirty="0" smtClean="0"/>
              <a:t> are washed away,</a:t>
            </a:r>
          </a:p>
          <a:p>
            <a:r>
              <a:rPr lang="en-GB" dirty="0" smtClean="0"/>
              <a:t>I've been redeemed.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3 I've been redeemed (I've been redeemed)</a:t>
            </a:r>
          </a:p>
          <a:p>
            <a:r>
              <a:rPr lang="en-GB" dirty="0" smtClean="0"/>
              <a:t>by the blood of the Lamb. (by the blood of the Lamb.)</a:t>
            </a:r>
          </a:p>
          <a:p>
            <a:r>
              <a:rPr lang="en-GB" dirty="0" smtClean="0"/>
              <a:t>I've been redeemed (I've been redeemed)</a:t>
            </a:r>
          </a:p>
          <a:p>
            <a:r>
              <a:rPr lang="en-GB" dirty="0" smtClean="0"/>
              <a:t>by the blood of the Lamb,</a:t>
            </a:r>
          </a:p>
          <a:p>
            <a:r>
              <a:rPr lang="en-GB" dirty="0" smtClean="0"/>
              <a:t>I've been redeemed by the blood of the Lamb,</a:t>
            </a:r>
          </a:p>
          <a:p>
            <a:r>
              <a:rPr lang="en-GB" dirty="0" smtClean="0"/>
              <a:t>oh, and I praise God I am.</a:t>
            </a:r>
          </a:p>
          <a:p>
            <a:r>
              <a:rPr lang="en-GB" dirty="0" smtClean="0"/>
              <a:t>All my </a:t>
            </a:r>
            <a:r>
              <a:rPr lang="en-GB" dirty="0" err="1" smtClean="0"/>
              <a:t>sins</a:t>
            </a:r>
            <a:r>
              <a:rPr lang="en-GB" dirty="0" smtClean="0"/>
              <a:t> are washed away,</a:t>
            </a:r>
          </a:p>
          <a:p>
            <a:r>
              <a:rPr lang="en-GB" dirty="0" smtClean="0"/>
              <a:t>I've been redeemed.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4 And that's not all; (and that's not all)</a:t>
            </a:r>
          </a:p>
          <a:p>
            <a:r>
              <a:rPr lang="en-GB" dirty="0" smtClean="0"/>
              <a:t>there's more besides. (there's more besides.)</a:t>
            </a:r>
          </a:p>
          <a:p>
            <a:r>
              <a:rPr lang="en-GB" dirty="0" smtClean="0"/>
              <a:t>No, that's not all; (No that's not all;)</a:t>
            </a:r>
          </a:p>
          <a:p>
            <a:r>
              <a:rPr lang="en-GB" dirty="0" smtClean="0"/>
              <a:t>there's more besides.</a:t>
            </a:r>
          </a:p>
          <a:p>
            <a:r>
              <a:rPr lang="en-GB" dirty="0" smtClean="0"/>
              <a:t>No, that's not all; there's more besides.</a:t>
            </a:r>
          </a:p>
          <a:p>
            <a:r>
              <a:rPr lang="en-GB" dirty="0" smtClean="0"/>
              <a:t>I've been to the river,</a:t>
            </a:r>
          </a:p>
          <a:p>
            <a:r>
              <a:rPr lang="en-GB" dirty="0" smtClean="0"/>
              <a:t>and I've been baptized.</a:t>
            </a:r>
          </a:p>
          <a:p>
            <a:r>
              <a:rPr lang="en-GB" dirty="0" smtClean="0"/>
              <a:t>All my </a:t>
            </a:r>
            <a:r>
              <a:rPr lang="en-GB" dirty="0" err="1" smtClean="0"/>
              <a:t>sins</a:t>
            </a:r>
            <a:r>
              <a:rPr lang="en-GB" dirty="0" smtClean="0"/>
              <a:t> are washed away,</a:t>
            </a:r>
          </a:p>
          <a:p>
            <a:r>
              <a:rPr lang="en-GB" dirty="0" smtClean="0"/>
              <a:t>I've been redeemed.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5 He's coming back (he's coming back)</a:t>
            </a:r>
          </a:p>
          <a:p>
            <a:r>
              <a:rPr lang="en-GB" dirty="0" smtClean="0"/>
              <a:t>to take me home. (to take me home.)</a:t>
            </a:r>
          </a:p>
          <a:p>
            <a:r>
              <a:rPr lang="en-GB" dirty="0" smtClean="0"/>
              <a:t>He's coming back (he's coming back)</a:t>
            </a:r>
          </a:p>
          <a:p>
            <a:r>
              <a:rPr lang="en-GB" dirty="0" smtClean="0"/>
              <a:t>to take me home. (to take me home.)</a:t>
            </a:r>
          </a:p>
          <a:p>
            <a:r>
              <a:rPr lang="en-GB" dirty="0" smtClean="0"/>
              <a:t>He's coming back to take me home.</a:t>
            </a:r>
          </a:p>
          <a:p>
            <a:r>
              <a:rPr lang="en-GB" dirty="0" smtClean="0"/>
              <a:t>I'll shout "Hallelujah" before his throne.</a:t>
            </a:r>
          </a:p>
          <a:p>
            <a:r>
              <a:rPr lang="en-GB" dirty="0" smtClean="0"/>
              <a:t>All my </a:t>
            </a:r>
            <a:r>
              <a:rPr lang="en-GB" dirty="0" err="1" smtClean="0"/>
              <a:t>sins</a:t>
            </a:r>
            <a:r>
              <a:rPr lang="en-GB" dirty="0" smtClean="0"/>
              <a:t> are washed away:</a:t>
            </a:r>
          </a:p>
          <a:p>
            <a:r>
              <a:rPr lang="en-GB" dirty="0" smtClean="0"/>
              <a:t>I've been redeemed.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6 It's by God's grace (it's by God's grace)</a:t>
            </a:r>
          </a:p>
          <a:p>
            <a:r>
              <a:rPr lang="en-GB" dirty="0" smtClean="0"/>
              <a:t>that I've been saved. (that I've been saved.)</a:t>
            </a:r>
          </a:p>
          <a:p>
            <a:r>
              <a:rPr lang="en-GB" dirty="0" smtClean="0"/>
              <a:t>It's by God's grace (it's by God's grace)</a:t>
            </a:r>
          </a:p>
          <a:p>
            <a:r>
              <a:rPr lang="en-GB" dirty="0" smtClean="0"/>
              <a:t>that I've been saved. (that I've been saved.)</a:t>
            </a:r>
          </a:p>
          <a:p>
            <a:r>
              <a:rPr lang="en-GB" dirty="0" smtClean="0"/>
              <a:t>It's by God's grace that I've been saved.</a:t>
            </a:r>
          </a:p>
          <a:p>
            <a:r>
              <a:rPr lang="en-GB" dirty="0" smtClean="0"/>
              <a:t>I have no fear on the Judgment Day</a:t>
            </a:r>
          </a:p>
          <a:p>
            <a:r>
              <a:rPr lang="en-GB" dirty="0" smtClean="0"/>
              <a:t>All my </a:t>
            </a:r>
            <a:r>
              <a:rPr lang="en-GB" dirty="0" err="1" smtClean="0"/>
              <a:t>sins</a:t>
            </a:r>
            <a:r>
              <a:rPr lang="en-GB" dirty="0" smtClean="0"/>
              <a:t> are washed away:</a:t>
            </a:r>
          </a:p>
          <a:p>
            <a:r>
              <a:rPr lang="en-GB" dirty="0" smtClean="0"/>
              <a:t>I've been redeemed.</a:t>
            </a:r>
            <a:endParaRPr lang="en-GB" dirty="0" smtClean="0"/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425</Words>
  <Application>Microsoft Office PowerPoint</Application>
  <PresentationFormat>On-screen Show (16:9)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I've Been Redeemed By The Blood Of The Lamb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419</cp:revision>
  <dcterms:created xsi:type="dcterms:W3CDTF">2015-12-30T21:15:25Z</dcterms:created>
  <dcterms:modified xsi:type="dcterms:W3CDTF">2016-01-11T09:52:35Z</dcterms:modified>
</cp:coreProperties>
</file>