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I've Found A Friend Who Is All To </a:t>
            </a:r>
            <a:r>
              <a:rPr lang="en-GB" dirty="0" smtClean="0"/>
              <a:t>Me</a:t>
            </a:r>
            <a:br>
              <a:rPr lang="en-GB" dirty="0" smtClean="0"/>
            </a:br>
            <a:r>
              <a:rPr lang="en-GB" dirty="0" smtClean="0"/>
              <a:t>(Saved</a:t>
            </a:r>
            <a:r>
              <a:rPr lang="en-GB" dirty="0" smtClean="0"/>
              <a:t>)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Author: Jack P. </a:t>
            </a:r>
            <a:r>
              <a:rPr lang="en-GB" sz="2400" b="1" dirty="0" err="1" smtClean="0"/>
              <a:t>Scholfield</a:t>
            </a:r>
            <a:r>
              <a:rPr lang="en-GB" sz="2400" b="1" dirty="0" smtClean="0"/>
              <a:t> 1911</a:t>
            </a:r>
          </a:p>
          <a:p>
            <a:r>
              <a:rPr lang="en-GB" sz="2400" b="1" dirty="0" smtClean="0"/>
              <a:t>Tune: [I've found a Friend who is all to me</a:t>
            </a:r>
            <a:r>
              <a:rPr lang="en-GB" sz="2400" b="1" dirty="0" smtClean="0"/>
              <a:t>]</a:t>
            </a:r>
          </a:p>
          <a:p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I've found a friend who is all to me;</a:t>
            </a:r>
          </a:p>
          <a:p>
            <a:pPr marL="742950" indent="-742950"/>
            <a:r>
              <a:rPr lang="en-GB" dirty="0" smtClean="0"/>
              <a:t>His love is ever true.</a:t>
            </a:r>
          </a:p>
          <a:p>
            <a:pPr marL="742950" indent="-742950"/>
            <a:r>
              <a:rPr lang="en-GB" dirty="0" smtClean="0"/>
              <a:t>I love to tell how He lifted me,</a:t>
            </a:r>
          </a:p>
          <a:p>
            <a:pPr marL="742950" indent="-742950"/>
            <a:r>
              <a:rPr lang="en-GB" dirty="0" smtClean="0"/>
              <a:t>And what His grace can do for you.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Saved (Saved by His power)by His power divine,</a:t>
            </a:r>
          </a:p>
          <a:p>
            <a:r>
              <a:rPr lang="en-GB" dirty="0" smtClean="0"/>
              <a:t>Saved (Saved to new life) to new life sublime!</a:t>
            </a:r>
          </a:p>
          <a:p>
            <a:r>
              <a:rPr lang="en-GB" dirty="0" smtClean="0"/>
              <a:t>Life now is sweet and my joy is complete.</a:t>
            </a:r>
          </a:p>
          <a:p>
            <a:r>
              <a:rPr lang="en-GB" dirty="0" smtClean="0"/>
              <a:t>For I'm saved, saved, saved!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 He saves me from </a:t>
            </a:r>
            <a:r>
              <a:rPr lang="en-GB" dirty="0" err="1" smtClean="0"/>
              <a:t>ev'ry</a:t>
            </a:r>
            <a:r>
              <a:rPr lang="en-GB" dirty="0" smtClean="0"/>
              <a:t> sin and harm;</a:t>
            </a:r>
          </a:p>
          <a:p>
            <a:r>
              <a:rPr lang="en-GB" dirty="0" smtClean="0"/>
              <a:t>Secures my soul each day.</a:t>
            </a:r>
          </a:p>
          <a:p>
            <a:r>
              <a:rPr lang="en-GB" dirty="0" smtClean="0"/>
              <a:t>I'm leaning strong on His mighty arm;</a:t>
            </a:r>
          </a:p>
          <a:p>
            <a:r>
              <a:rPr lang="en-GB" dirty="0" smtClean="0"/>
              <a:t>I know He'll guide me all the way.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Saved (Saved by His power)by His power divine,</a:t>
            </a:r>
          </a:p>
          <a:p>
            <a:r>
              <a:rPr lang="en-GB" dirty="0" smtClean="0"/>
              <a:t>Saved (Saved to new life) to new life sublime!</a:t>
            </a:r>
          </a:p>
          <a:p>
            <a:r>
              <a:rPr lang="en-GB" dirty="0" smtClean="0"/>
              <a:t>Life now is sweet and my joy is complete.</a:t>
            </a:r>
          </a:p>
          <a:p>
            <a:r>
              <a:rPr lang="en-GB" dirty="0" smtClean="0"/>
              <a:t>For I'm saved, saved, saved!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When poor and needy and all alone,</a:t>
            </a:r>
          </a:p>
          <a:p>
            <a:r>
              <a:rPr lang="en-GB" dirty="0" smtClean="0"/>
              <a:t>In love He said to me,</a:t>
            </a:r>
          </a:p>
          <a:p>
            <a:r>
              <a:rPr lang="en-GB" dirty="0" smtClean="0"/>
              <a:t>"Come unto Me and I'll lead you home,</a:t>
            </a:r>
          </a:p>
          <a:p>
            <a:r>
              <a:rPr lang="en-GB" dirty="0" smtClean="0"/>
              <a:t>To live with Me eternally."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Saved (Saved by His power)by His power divine,</a:t>
            </a:r>
          </a:p>
          <a:p>
            <a:r>
              <a:rPr lang="en-GB" dirty="0" smtClean="0"/>
              <a:t>Saved (Saved to new life) to new life sublime!</a:t>
            </a:r>
          </a:p>
          <a:p>
            <a:r>
              <a:rPr lang="en-GB" dirty="0" smtClean="0"/>
              <a:t>Life now is sweet and my joy is complete.</a:t>
            </a:r>
          </a:p>
          <a:p>
            <a:r>
              <a:rPr lang="en-GB" dirty="0" smtClean="0"/>
              <a:t>For I'm saved, saved, saved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257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I've Found A Friend Who Is All To Me (Saved)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126</cp:revision>
  <dcterms:created xsi:type="dcterms:W3CDTF">2015-12-30T21:15:25Z</dcterms:created>
  <dcterms:modified xsi:type="dcterms:W3CDTF">2016-01-18T19:25:44Z</dcterms:modified>
</cp:coreProperties>
</file>