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3" r:id="rId7"/>
    <p:sldId id="276" r:id="rId8"/>
    <p:sldId id="272" r:id="rId9"/>
    <p:sldId id="277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I've wandered far away from </a:t>
            </a:r>
            <a:r>
              <a:rPr lang="en-GB" dirty="0" smtClean="0"/>
              <a:t>God</a:t>
            </a:r>
            <a:br>
              <a:rPr lang="en-GB" dirty="0" smtClean="0"/>
            </a:br>
            <a:r>
              <a:rPr lang="en-GB" dirty="0" smtClean="0"/>
              <a:t>(</a:t>
            </a:r>
            <a:r>
              <a:rPr lang="en-GB" dirty="0" smtClean="0"/>
              <a:t>Lord, I'm Coming Home)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William James Kirkpatrick (1892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I've wandered far away from God,</a:t>
            </a:r>
          </a:p>
          <a:p>
            <a:pPr marL="742950" indent="-742950"/>
            <a:r>
              <a:rPr lang="en-GB" dirty="0" smtClean="0"/>
              <a:t>Now I'm coming home;</a:t>
            </a:r>
          </a:p>
          <a:p>
            <a:pPr marL="742950" indent="-742950"/>
            <a:r>
              <a:rPr lang="en-GB" dirty="0" smtClean="0"/>
              <a:t>The paths of sin too long I've trod:</a:t>
            </a:r>
          </a:p>
          <a:p>
            <a:pPr marL="742950" indent="-742950"/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 more to roam;</a:t>
            </a:r>
          </a:p>
          <a:p>
            <a:r>
              <a:rPr lang="en-GB" dirty="0" smtClean="0"/>
              <a:t>By Thy grace I will be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I've wasted many precious years,</a:t>
            </a:r>
          </a:p>
          <a:p>
            <a:r>
              <a:rPr lang="en-GB" dirty="0" smtClean="0"/>
              <a:t>Now I'm coming home;</a:t>
            </a:r>
          </a:p>
          <a:p>
            <a:r>
              <a:rPr lang="en-GB" dirty="0" smtClean="0"/>
              <a:t>I now repent with bitter tears: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 more to roam;</a:t>
            </a:r>
          </a:p>
          <a:p>
            <a:r>
              <a:rPr lang="en-GB" dirty="0" smtClean="0"/>
              <a:t>By Thy grace I will be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I'm tired of sin and straying Lord,</a:t>
            </a:r>
          </a:p>
          <a:p>
            <a:r>
              <a:rPr lang="en-GB" dirty="0" smtClean="0"/>
              <a:t>Now, I'm coming home;</a:t>
            </a:r>
          </a:p>
          <a:p>
            <a:r>
              <a:rPr lang="en-GB" dirty="0" smtClean="0"/>
              <a:t>I'll trust Thy love, believe Thy Word;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 more to roam;</a:t>
            </a:r>
          </a:p>
          <a:p>
            <a:r>
              <a:rPr lang="en-GB" dirty="0" smtClean="0"/>
              <a:t>By Thy grace I will be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My soul is sick, my heart is sore:</a:t>
            </a:r>
          </a:p>
          <a:p>
            <a:r>
              <a:rPr lang="en-GB" dirty="0" smtClean="0"/>
              <a:t>Now I'm coming home;</a:t>
            </a:r>
          </a:p>
          <a:p>
            <a:r>
              <a:rPr lang="en-GB" dirty="0" smtClean="0"/>
              <a:t>My strength renew, my hope restore,</a:t>
            </a:r>
          </a:p>
          <a:p>
            <a:r>
              <a:rPr lang="en-GB" dirty="0" smtClean="0"/>
              <a:t>Lord, I'm coming home.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 more to roam;</a:t>
            </a:r>
          </a:p>
          <a:p>
            <a:r>
              <a:rPr lang="en-GB" dirty="0" smtClean="0"/>
              <a:t>By Thy grace I will be </a:t>
            </a:r>
            <a:r>
              <a:rPr lang="en-GB" dirty="0" err="1" smtClean="0"/>
              <a:t>Thine</a:t>
            </a:r>
            <a:r>
              <a:rPr lang="en-GB" dirty="0" smtClean="0"/>
              <a:t>,</a:t>
            </a:r>
          </a:p>
          <a:p>
            <a:r>
              <a:rPr lang="en-GB" dirty="0" smtClean="0"/>
              <a:t>Lord, I'm coming home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235</Words>
  <Application>Microsoft Office PowerPoint</Application>
  <PresentationFormat>On-screen Show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I've wandered far away from God (Lord, I'm Coming Home)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428</cp:revision>
  <dcterms:created xsi:type="dcterms:W3CDTF">2015-12-30T21:15:25Z</dcterms:created>
  <dcterms:modified xsi:type="dcterms:W3CDTF">2016-01-11T10:34:58Z</dcterms:modified>
</cp:coreProperties>
</file>