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Jerusalem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Blake, ca. 1804. </a:t>
            </a:r>
          </a:p>
          <a:p>
            <a:r>
              <a:rPr lang="en-GB" sz="2400" dirty="0" smtClean="0"/>
              <a:t>Music: Charles Parry (1848-1918</a:t>
            </a:r>
            <a:r>
              <a:rPr lang="en-GB" sz="2400" dirty="0" smtClean="0"/>
              <a:t>).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And did those feet in ancient time</a:t>
            </a:r>
          </a:p>
          <a:p>
            <a:pPr marL="742950" indent="-742950"/>
            <a:r>
              <a:rPr lang="en-GB" dirty="0" smtClean="0"/>
              <a:t>Walk upon England's mountains green?</a:t>
            </a:r>
          </a:p>
          <a:p>
            <a:pPr marL="742950" indent="-742950"/>
            <a:r>
              <a:rPr lang="en-GB" dirty="0" smtClean="0"/>
              <a:t>And was the Holy Lamb of God</a:t>
            </a:r>
          </a:p>
          <a:p>
            <a:pPr marL="742950" indent="-742950"/>
            <a:r>
              <a:rPr lang="en-GB" dirty="0" smtClean="0"/>
              <a:t>On England's pleasant pastures seen?</a:t>
            </a:r>
          </a:p>
          <a:p>
            <a:pPr marL="742950" indent="-742950"/>
            <a:r>
              <a:rPr lang="en-GB" dirty="0" smtClean="0"/>
              <a:t>And did the countenance divine</a:t>
            </a:r>
          </a:p>
          <a:p>
            <a:pPr marL="742950" indent="-742950"/>
            <a:r>
              <a:rPr lang="en-GB" dirty="0" smtClean="0"/>
              <a:t>Shine forth upon our clouded hills?</a:t>
            </a:r>
          </a:p>
          <a:p>
            <a:pPr marL="742950" indent="-742950"/>
            <a:r>
              <a:rPr lang="en-GB" dirty="0" smtClean="0"/>
              <a:t>And was Jerusalem </a:t>
            </a:r>
            <a:r>
              <a:rPr lang="en-GB" dirty="0" err="1" smtClean="0"/>
              <a:t>builded</a:t>
            </a:r>
            <a:r>
              <a:rPr lang="en-GB" dirty="0" smtClean="0"/>
              <a:t> here</a:t>
            </a:r>
          </a:p>
          <a:p>
            <a:pPr marL="742950" indent="-742950"/>
            <a:r>
              <a:rPr lang="en-GB" dirty="0" smtClean="0"/>
              <a:t>Among these dark satanic mills?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Bring me my bow of burning gold!</a:t>
            </a:r>
          </a:p>
          <a:p>
            <a:r>
              <a:rPr lang="en-GB" dirty="0" smtClean="0"/>
              <a:t>Bring me my arrows of desire!</a:t>
            </a:r>
          </a:p>
          <a:p>
            <a:r>
              <a:rPr lang="en-GB" dirty="0" smtClean="0"/>
              <a:t>Bring me my spear! O clouds, unfold!</a:t>
            </a:r>
          </a:p>
          <a:p>
            <a:r>
              <a:rPr lang="en-GB" dirty="0" smtClean="0"/>
              <a:t>Bring me my chariot of fire!</a:t>
            </a:r>
          </a:p>
          <a:p>
            <a:r>
              <a:rPr lang="en-GB" dirty="0" smtClean="0"/>
              <a:t>I will not cease from mental fight,</a:t>
            </a:r>
          </a:p>
          <a:p>
            <a:r>
              <a:rPr lang="en-GB" dirty="0" smtClean="0"/>
              <a:t>Nor shall my sword sleep in my hand,</a:t>
            </a:r>
          </a:p>
          <a:p>
            <a:r>
              <a:rPr lang="en-GB" dirty="0" smtClean="0"/>
              <a:t>Till we have built Jerusalem</a:t>
            </a:r>
          </a:p>
          <a:p>
            <a:r>
              <a:rPr lang="en-GB" dirty="0" smtClean="0"/>
              <a:t>In England's green and pleasant land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129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Jerusalem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429</cp:revision>
  <dcterms:created xsi:type="dcterms:W3CDTF">2015-12-30T21:15:25Z</dcterms:created>
  <dcterms:modified xsi:type="dcterms:W3CDTF">2016-01-11T10:38:59Z</dcterms:modified>
</cp:coreProperties>
</file>