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Jesus Christ Is Risen Today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Words: </a:t>
            </a:r>
            <a:r>
              <a:rPr lang="en-GB" sz="2400" dirty="0" err="1" smtClean="0"/>
              <a:t>Lyra</a:t>
            </a:r>
            <a:r>
              <a:rPr lang="en-GB" sz="2400" dirty="0" smtClean="0"/>
              <a:t> </a:t>
            </a:r>
            <a:r>
              <a:rPr lang="en-GB" sz="2400" dirty="0" err="1" smtClean="0"/>
              <a:t>Davidica</a:t>
            </a:r>
            <a:r>
              <a:rPr lang="en-GB" sz="2400" dirty="0" smtClean="0"/>
              <a:t>,</a:t>
            </a:r>
          </a:p>
          <a:p>
            <a:r>
              <a:rPr lang="en-GB" sz="2400" dirty="0" smtClean="0"/>
              <a:t>John Arnold and Charles Wesley. </a:t>
            </a:r>
          </a:p>
          <a:p>
            <a:r>
              <a:rPr lang="en-GB" sz="2400" dirty="0" smtClean="0"/>
              <a:t>Music: Robert Williams, 1817</a:t>
            </a:r>
            <a:r>
              <a:rPr lang="en-GB" sz="2400" dirty="0" smtClean="0"/>
              <a:t>. </a:t>
            </a:r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Jesus Christ is risen today, Alleluia!</a:t>
            </a:r>
          </a:p>
          <a:p>
            <a:pPr marL="742950" indent="-742950"/>
            <a:r>
              <a:rPr lang="en-GB" dirty="0" smtClean="0"/>
              <a:t>Our triumphant holy day, Alleluia!</a:t>
            </a:r>
          </a:p>
          <a:p>
            <a:pPr marL="742950" indent="-742950"/>
            <a:r>
              <a:rPr lang="en-GB" dirty="0" smtClean="0"/>
              <a:t>Who did once, upon the cross, Alleluia!</a:t>
            </a:r>
          </a:p>
          <a:p>
            <a:pPr marL="742950" indent="-742950"/>
            <a:r>
              <a:rPr lang="en-GB" dirty="0" smtClean="0"/>
              <a:t>Suffer to redeem our loss, Alleluia!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Hymns of praise then let us sing, Alleluia!</a:t>
            </a:r>
          </a:p>
          <a:p>
            <a:r>
              <a:rPr lang="en-GB" dirty="0" smtClean="0"/>
              <a:t>Unto Christ, our heavenly King, Alleluia!</a:t>
            </a:r>
          </a:p>
          <a:p>
            <a:r>
              <a:rPr lang="en-GB" dirty="0" smtClean="0"/>
              <a:t>Who endured the cross and grave, Alleluia!</a:t>
            </a:r>
          </a:p>
          <a:p>
            <a:r>
              <a:rPr lang="en-GB" dirty="0" smtClean="0"/>
              <a:t>Sinners to redeem and save, Alleluia!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But the pains which He endured, Alleluia!</a:t>
            </a:r>
          </a:p>
          <a:p>
            <a:r>
              <a:rPr lang="en-GB" dirty="0" smtClean="0"/>
              <a:t>Our salvation hath procured, Alleluia!</a:t>
            </a:r>
          </a:p>
          <a:p>
            <a:r>
              <a:rPr lang="en-GB" dirty="0" smtClean="0"/>
              <a:t>Now above the sky He's king, Alleluia!</a:t>
            </a:r>
          </a:p>
          <a:p>
            <a:r>
              <a:rPr lang="en-GB" dirty="0" smtClean="0"/>
              <a:t>Where the angels ever sing, Alleluia!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Sing we to our God above, Alleluia!</a:t>
            </a:r>
          </a:p>
          <a:p>
            <a:r>
              <a:rPr lang="en-GB" dirty="0" smtClean="0"/>
              <a:t>Praise eternal as His love, Alleluia!</a:t>
            </a:r>
          </a:p>
          <a:p>
            <a:r>
              <a:rPr lang="en-GB" dirty="0" smtClean="0"/>
              <a:t>Praise Him, all you heavenly host, Alleluia!</a:t>
            </a:r>
          </a:p>
          <a:p>
            <a:r>
              <a:rPr lang="en-GB" dirty="0" smtClean="0"/>
              <a:t>Father, Son, and Holy Ghost, Alleluia</a:t>
            </a:r>
            <a:r>
              <a:rPr lang="en-GB" dirty="0" smtClean="0"/>
              <a:t>!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164</Words>
  <Application>Microsoft Office PowerPoint</Application>
  <PresentationFormat>On-screen Show (16:9)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Jesus Christ Is Risen Today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436</cp:revision>
  <dcterms:created xsi:type="dcterms:W3CDTF">2015-12-30T21:15:25Z</dcterms:created>
  <dcterms:modified xsi:type="dcterms:W3CDTF">2016-01-11T11:03:32Z</dcterms:modified>
</cp:coreProperties>
</file>