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3" r:id="rId7"/>
    <p:sldId id="265" r:id="rId8"/>
    <p:sldId id="260" r:id="rId9"/>
    <p:sldId id="266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b="1" dirty="0" smtClean="0"/>
              <a:t>Jesus, I am resting, resting</a:t>
            </a:r>
            <a:endParaRPr lang="en-GB" sz="3600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err="1" smtClean="0"/>
              <a:t>Words:Jean</a:t>
            </a:r>
            <a:r>
              <a:rPr lang="en-GB" sz="2400" b="1" dirty="0" smtClean="0"/>
              <a:t> S. </a:t>
            </a:r>
            <a:r>
              <a:rPr lang="en-GB" sz="2400" b="1" dirty="0" err="1" smtClean="0"/>
              <a:t>Pigott</a:t>
            </a:r>
            <a:r>
              <a:rPr lang="en-GB" sz="2400" b="1" dirty="0" smtClean="0"/>
              <a:t>, 1876.</a:t>
            </a:r>
          </a:p>
          <a:p>
            <a:r>
              <a:rPr lang="en-GB" sz="2400" b="1" dirty="0" err="1" smtClean="0"/>
              <a:t>Music:James</a:t>
            </a:r>
            <a:r>
              <a:rPr lang="en-GB" sz="2400" b="1" dirty="0" smtClean="0"/>
              <a:t> Mountain, </a:t>
            </a:r>
            <a:r>
              <a:rPr lang="en-GB" sz="2400" b="1" dirty="0" smtClean="0"/>
              <a:t>1876</a:t>
            </a:r>
          </a:p>
          <a:p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Jesus, I am resting, resting,</a:t>
            </a:r>
          </a:p>
          <a:p>
            <a:pPr marL="742950" indent="-742950"/>
            <a:r>
              <a:rPr lang="en-GB" dirty="0" smtClean="0"/>
              <a:t>In the joy of what Thou art;</a:t>
            </a:r>
          </a:p>
          <a:p>
            <a:pPr marL="742950" indent="-742950"/>
            <a:r>
              <a:rPr lang="en-GB" dirty="0" smtClean="0"/>
              <a:t>I am finding out the greatness</a:t>
            </a:r>
          </a:p>
          <a:p>
            <a:pPr marL="742950" indent="-742950"/>
            <a:r>
              <a:rPr lang="en-GB" dirty="0" smtClean="0"/>
              <a:t>Of Thy loving heart.</a:t>
            </a:r>
          </a:p>
          <a:p>
            <a:pPr marL="742950" indent="-742950"/>
            <a:r>
              <a:rPr lang="en-GB" dirty="0" smtClean="0"/>
              <a:t>Thou hast bid me gaze upon Thee,</a:t>
            </a:r>
          </a:p>
          <a:p>
            <a:pPr marL="742950" indent="-742950"/>
            <a:r>
              <a:rPr lang="en-GB" dirty="0" smtClean="0"/>
              <a:t>And Thy beauty fills my soul,</a:t>
            </a:r>
          </a:p>
          <a:p>
            <a:pPr marL="742950" indent="-742950"/>
            <a:r>
              <a:rPr lang="en-GB" dirty="0" smtClean="0"/>
              <a:t>For by Thy transforming power,</a:t>
            </a:r>
          </a:p>
          <a:p>
            <a:pPr marL="742950" indent="-742950"/>
            <a:r>
              <a:rPr lang="en-GB" dirty="0" smtClean="0"/>
              <a:t>Thou hast made me whole.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</a:p>
          <a:p>
            <a:r>
              <a:rPr lang="en-GB" dirty="0" smtClean="0"/>
              <a:t>Jesus, I am resting, resting,</a:t>
            </a:r>
          </a:p>
          <a:p>
            <a:r>
              <a:rPr lang="en-GB" dirty="0" smtClean="0"/>
              <a:t>In the joy of what Thou art;</a:t>
            </a:r>
          </a:p>
          <a:p>
            <a:r>
              <a:rPr lang="en-GB" dirty="0" smtClean="0"/>
              <a:t>I am finding out the greatness</a:t>
            </a:r>
          </a:p>
          <a:p>
            <a:r>
              <a:rPr lang="en-GB" dirty="0" smtClean="0"/>
              <a:t>Of Thy loving heart.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O, how great Thy loving kindness,</a:t>
            </a:r>
          </a:p>
          <a:p>
            <a:r>
              <a:rPr lang="en-GB" dirty="0" smtClean="0"/>
              <a:t>Vaster, broader than the sea!</a:t>
            </a:r>
          </a:p>
          <a:p>
            <a:r>
              <a:rPr lang="en-GB" dirty="0" smtClean="0"/>
              <a:t>O, how </a:t>
            </a:r>
            <a:r>
              <a:rPr lang="en-GB" dirty="0" err="1" smtClean="0"/>
              <a:t>marvelous</a:t>
            </a:r>
            <a:r>
              <a:rPr lang="en-GB" dirty="0" smtClean="0"/>
              <a:t> Thy goodness,</a:t>
            </a:r>
          </a:p>
          <a:p>
            <a:r>
              <a:rPr lang="en-GB" dirty="0" smtClean="0"/>
              <a:t>Lavished all on me!</a:t>
            </a:r>
          </a:p>
          <a:p>
            <a:r>
              <a:rPr lang="en-GB" dirty="0" smtClean="0"/>
              <a:t>Yes, I rest in Thee, </a:t>
            </a:r>
            <a:r>
              <a:rPr lang="en-GB" dirty="0" err="1" smtClean="0"/>
              <a:t>Belovèd</a:t>
            </a:r>
            <a:r>
              <a:rPr lang="en-GB" dirty="0" smtClean="0"/>
              <a:t>,</a:t>
            </a:r>
          </a:p>
          <a:p>
            <a:r>
              <a:rPr lang="en-GB" dirty="0" smtClean="0"/>
              <a:t>Know what wealth of grace is </a:t>
            </a:r>
            <a:r>
              <a:rPr lang="en-GB" dirty="0" err="1" smtClean="0"/>
              <a:t>Thine</a:t>
            </a:r>
            <a:r>
              <a:rPr lang="en-GB" dirty="0" smtClean="0"/>
              <a:t>,</a:t>
            </a:r>
          </a:p>
          <a:p>
            <a:r>
              <a:rPr lang="en-GB" dirty="0" smtClean="0"/>
              <a:t>Know Thy certainty of promise,</a:t>
            </a:r>
          </a:p>
          <a:p>
            <a:r>
              <a:rPr lang="en-GB" dirty="0" smtClean="0"/>
              <a:t>And have made it mine.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</a:p>
          <a:p>
            <a:r>
              <a:rPr lang="en-GB" dirty="0" smtClean="0"/>
              <a:t>Jesus, I am resting, resting,</a:t>
            </a:r>
          </a:p>
          <a:p>
            <a:r>
              <a:rPr lang="en-GB" dirty="0" smtClean="0"/>
              <a:t>In the joy of what Thou art;</a:t>
            </a:r>
          </a:p>
          <a:p>
            <a:r>
              <a:rPr lang="en-GB" dirty="0" smtClean="0"/>
              <a:t>I am finding out the greatness</a:t>
            </a:r>
          </a:p>
          <a:p>
            <a:r>
              <a:rPr lang="en-GB" dirty="0" smtClean="0"/>
              <a:t>Of Thy loving heart.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Simply trusting Thee, Lord Jesus,</a:t>
            </a:r>
          </a:p>
          <a:p>
            <a:r>
              <a:rPr lang="en-GB" dirty="0" smtClean="0"/>
              <a:t>I behold Thee as Thou art,</a:t>
            </a:r>
          </a:p>
          <a:p>
            <a:r>
              <a:rPr lang="en-GB" dirty="0" smtClean="0"/>
              <a:t>And </a:t>
            </a:r>
            <a:r>
              <a:rPr lang="en-GB" dirty="0" err="1" smtClean="0"/>
              <a:t>Thy</a:t>
            </a:r>
            <a:r>
              <a:rPr lang="en-GB" dirty="0" smtClean="0"/>
              <a:t> love, so pure, so changeless,</a:t>
            </a:r>
          </a:p>
          <a:p>
            <a:r>
              <a:rPr lang="en-GB" dirty="0" smtClean="0"/>
              <a:t>Satisfies my heart;</a:t>
            </a:r>
          </a:p>
          <a:p>
            <a:r>
              <a:rPr lang="en-GB" dirty="0" smtClean="0"/>
              <a:t>Satisfies its deepest longings,</a:t>
            </a:r>
          </a:p>
          <a:p>
            <a:r>
              <a:rPr lang="en-GB" dirty="0" smtClean="0"/>
              <a:t>Meets, supplies its every need,</a:t>
            </a:r>
          </a:p>
          <a:p>
            <a:r>
              <a:rPr lang="en-GB" dirty="0" err="1" smtClean="0"/>
              <a:t>Compasseth</a:t>
            </a:r>
            <a:r>
              <a:rPr lang="en-GB" dirty="0" smtClean="0"/>
              <a:t> me round with blessings:</a:t>
            </a:r>
          </a:p>
          <a:p>
            <a:r>
              <a:rPr lang="en-GB" dirty="0" err="1" smtClean="0"/>
              <a:t>Thine</a:t>
            </a:r>
            <a:r>
              <a:rPr lang="en-GB" dirty="0" smtClean="0"/>
              <a:t> is love indeed!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</a:p>
          <a:p>
            <a:r>
              <a:rPr lang="en-GB" dirty="0" smtClean="0"/>
              <a:t>Jesus, I am resting, resting,</a:t>
            </a:r>
          </a:p>
          <a:p>
            <a:r>
              <a:rPr lang="en-GB" dirty="0" smtClean="0"/>
              <a:t>In the joy of what Thou art;</a:t>
            </a:r>
          </a:p>
          <a:p>
            <a:r>
              <a:rPr lang="en-GB" dirty="0" smtClean="0"/>
              <a:t>I am finding out the greatness</a:t>
            </a:r>
          </a:p>
          <a:p>
            <a:r>
              <a:rPr lang="en-GB" dirty="0" smtClean="0"/>
              <a:t>Of Thy loving heart.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Ever lift Thy face upon me</a:t>
            </a:r>
          </a:p>
          <a:p>
            <a:r>
              <a:rPr lang="en-GB" dirty="0" smtClean="0"/>
              <a:t>As I work and wait for Thee;</a:t>
            </a:r>
          </a:p>
          <a:p>
            <a:r>
              <a:rPr lang="en-GB" dirty="0" smtClean="0"/>
              <a:t>Resting ’</a:t>
            </a:r>
            <a:r>
              <a:rPr lang="en-GB" dirty="0" err="1" smtClean="0"/>
              <a:t>neath</a:t>
            </a:r>
            <a:r>
              <a:rPr lang="en-GB" dirty="0" smtClean="0"/>
              <a:t> Thy smile, Lord Jesus,</a:t>
            </a:r>
          </a:p>
          <a:p>
            <a:r>
              <a:rPr lang="en-GB" dirty="0" smtClean="0"/>
              <a:t>Earth’s dark shadows flee.</a:t>
            </a:r>
          </a:p>
          <a:p>
            <a:r>
              <a:rPr lang="en-GB" dirty="0" smtClean="0"/>
              <a:t>Brightness of my Father’s glory,</a:t>
            </a:r>
          </a:p>
          <a:p>
            <a:r>
              <a:rPr lang="en-GB" dirty="0" smtClean="0"/>
              <a:t>Sunshine of my Father’s face,</a:t>
            </a:r>
          </a:p>
          <a:p>
            <a:r>
              <a:rPr lang="en-GB" dirty="0" smtClean="0"/>
              <a:t>Keep me ever trusting, resting,</a:t>
            </a:r>
          </a:p>
          <a:p>
            <a:r>
              <a:rPr lang="en-GB" dirty="0" smtClean="0"/>
              <a:t>Fill me with Thy grace.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</a:p>
          <a:p>
            <a:r>
              <a:rPr lang="en-GB" dirty="0" smtClean="0"/>
              <a:t>Jesus, I am resting, resting,</a:t>
            </a:r>
          </a:p>
          <a:p>
            <a:r>
              <a:rPr lang="en-GB" dirty="0" smtClean="0"/>
              <a:t>In the joy of what Thou art;</a:t>
            </a:r>
          </a:p>
          <a:p>
            <a:r>
              <a:rPr lang="en-GB" dirty="0" smtClean="0"/>
              <a:t>I am finding out the greatness</a:t>
            </a:r>
          </a:p>
          <a:p>
            <a:r>
              <a:rPr lang="en-GB" dirty="0" smtClean="0"/>
              <a:t>Of Thy loving heart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1381</TotalTime>
  <Words>345</Words>
  <Application>Microsoft Office PowerPoint</Application>
  <PresentationFormat>On-screen Show (16:9)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Jesus, I am resting, resting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457</cp:revision>
  <dcterms:created xsi:type="dcterms:W3CDTF">2015-12-30T21:15:25Z</dcterms:created>
  <dcterms:modified xsi:type="dcterms:W3CDTF">2016-01-11T11:46:26Z</dcterms:modified>
</cp:coreProperties>
</file>