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3" r:id="rId7"/>
    <p:sldId id="266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b="1" dirty="0" smtClean="0"/>
              <a:t>Jesus, I My Cross Have Taken</a:t>
            </a:r>
            <a:endParaRPr lang="en-GB" sz="3600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Lyrics: Henry F. </a:t>
            </a:r>
            <a:r>
              <a:rPr lang="en-GB" sz="2400" dirty="0" err="1" smtClean="0"/>
              <a:t>Lyte</a:t>
            </a:r>
            <a:endParaRPr lang="en-GB" sz="2400" dirty="0" smtClean="0"/>
          </a:p>
          <a:p>
            <a:r>
              <a:rPr lang="en-GB" sz="2400" dirty="0" err="1" smtClean="0"/>
              <a:t>Scripture:Matthew</a:t>
            </a:r>
            <a:r>
              <a:rPr lang="en-GB" sz="2400" dirty="0" smtClean="0"/>
              <a:t> 16:24</a:t>
            </a:r>
          </a:p>
          <a:p>
            <a:r>
              <a:rPr lang="en-GB" sz="2400" dirty="0" smtClean="0"/>
              <a:t>Meter: 15.15.15.15 </a:t>
            </a:r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Jesus, I my cross have taken</a:t>
            </a:r>
            <a:r>
              <a:rPr lang="en-GB" dirty="0" smtClean="0"/>
              <a:t>,</a:t>
            </a:r>
          </a:p>
          <a:p>
            <a:pPr marL="742950" indent="-742950"/>
            <a:r>
              <a:rPr lang="en-GB" dirty="0" smtClean="0"/>
              <a:t>all </a:t>
            </a:r>
            <a:r>
              <a:rPr lang="en-GB" dirty="0" smtClean="0"/>
              <a:t>to leave and follow Thee;</a:t>
            </a:r>
          </a:p>
          <a:p>
            <a:pPr marL="742950" indent="-742950"/>
            <a:r>
              <a:rPr lang="en-GB" dirty="0" smtClean="0"/>
              <a:t>Destitute, despised, forsaken</a:t>
            </a:r>
            <a:r>
              <a:rPr lang="en-GB" dirty="0" smtClean="0"/>
              <a:t>,</a:t>
            </a:r>
          </a:p>
          <a:p>
            <a:pPr marL="742950" indent="-742950"/>
            <a:r>
              <a:rPr lang="en-GB" dirty="0" smtClean="0"/>
              <a:t>Thou </a:t>
            </a:r>
            <a:r>
              <a:rPr lang="en-GB" dirty="0" smtClean="0"/>
              <a:t>from hence my all shall be.</a:t>
            </a:r>
          </a:p>
          <a:p>
            <a:pPr marL="742950" indent="-742950"/>
            <a:r>
              <a:rPr lang="en-GB" dirty="0" smtClean="0"/>
              <a:t>Perish every fond ambition</a:t>
            </a:r>
            <a:r>
              <a:rPr lang="en-GB" dirty="0" smtClean="0"/>
              <a:t>,</a:t>
            </a:r>
          </a:p>
          <a:p>
            <a:pPr marL="742950" indent="-742950"/>
            <a:r>
              <a:rPr lang="en-GB" dirty="0" smtClean="0"/>
              <a:t>all </a:t>
            </a:r>
            <a:r>
              <a:rPr lang="en-GB" dirty="0" smtClean="0"/>
              <a:t>I've sought or hoped or known;</a:t>
            </a:r>
          </a:p>
          <a:p>
            <a:pPr marL="742950" indent="-742950"/>
            <a:r>
              <a:rPr lang="en-GB" dirty="0" smtClean="0"/>
              <a:t>Yet how rich is my condition! God and </a:t>
            </a:r>
            <a:r>
              <a:rPr lang="en-GB" dirty="0" err="1" smtClean="0"/>
              <a:t>heav'n</a:t>
            </a:r>
            <a:r>
              <a:rPr lang="en-GB" dirty="0" smtClean="0"/>
              <a:t> are still mine own.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Let the world despise and leave </a:t>
            </a:r>
            <a:r>
              <a:rPr lang="en-GB" dirty="0" smtClean="0"/>
              <a:t>me,</a:t>
            </a:r>
          </a:p>
          <a:p>
            <a:r>
              <a:rPr lang="en-GB" dirty="0" smtClean="0"/>
              <a:t>they </a:t>
            </a:r>
            <a:r>
              <a:rPr lang="en-GB" dirty="0" smtClean="0"/>
              <a:t>have left my </a:t>
            </a:r>
            <a:r>
              <a:rPr lang="en-GB" dirty="0" err="1" smtClean="0"/>
              <a:t>Savior</a:t>
            </a:r>
            <a:r>
              <a:rPr lang="en-GB" dirty="0" smtClean="0"/>
              <a:t>, too;</a:t>
            </a:r>
          </a:p>
          <a:p>
            <a:r>
              <a:rPr lang="en-GB" dirty="0" smtClean="0"/>
              <a:t>Human hearts and looks deceive me</a:t>
            </a:r>
            <a:r>
              <a:rPr lang="en-GB" dirty="0" smtClean="0"/>
              <a:t>;</a:t>
            </a:r>
          </a:p>
          <a:p>
            <a:r>
              <a:rPr lang="en-GB" dirty="0" smtClean="0"/>
              <a:t>Thou </a:t>
            </a:r>
            <a:r>
              <a:rPr lang="en-GB" dirty="0" smtClean="0"/>
              <a:t>art not, like them, untrue.</a:t>
            </a:r>
          </a:p>
          <a:p>
            <a:r>
              <a:rPr lang="en-GB" dirty="0" smtClean="0"/>
              <a:t>And while Thou </a:t>
            </a:r>
            <a:r>
              <a:rPr lang="en-GB" dirty="0" err="1" smtClean="0"/>
              <a:t>shalt</a:t>
            </a:r>
            <a:r>
              <a:rPr lang="en-GB" dirty="0" smtClean="0"/>
              <a:t> smile upon me</a:t>
            </a:r>
            <a:r>
              <a:rPr lang="en-GB" dirty="0" smtClean="0"/>
              <a:t>,</a:t>
            </a:r>
          </a:p>
          <a:p>
            <a:r>
              <a:rPr lang="en-GB" dirty="0" smtClean="0"/>
              <a:t>God </a:t>
            </a:r>
            <a:r>
              <a:rPr lang="en-GB" dirty="0" smtClean="0"/>
              <a:t>of wisdom, love and might,</a:t>
            </a:r>
          </a:p>
          <a:p>
            <a:r>
              <a:rPr lang="en-GB" dirty="0" smtClean="0"/>
              <a:t>Foes may hate and friends disown me</a:t>
            </a:r>
            <a:r>
              <a:rPr lang="en-GB" dirty="0" smtClean="0"/>
              <a:t>,</a:t>
            </a:r>
          </a:p>
          <a:p>
            <a:r>
              <a:rPr lang="en-GB" dirty="0" smtClean="0"/>
              <a:t>show </a:t>
            </a:r>
            <a:r>
              <a:rPr lang="en-GB" dirty="0" smtClean="0"/>
              <a:t>Thy face and all is bright.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Go, then, earthly fame and treasure</a:t>
            </a:r>
            <a:r>
              <a:rPr lang="en-GB" dirty="0" smtClean="0"/>
              <a:t>!</a:t>
            </a:r>
          </a:p>
          <a:p>
            <a:r>
              <a:rPr lang="en-GB" dirty="0" smtClean="0"/>
              <a:t>Come</a:t>
            </a:r>
            <a:r>
              <a:rPr lang="en-GB" dirty="0" smtClean="0"/>
              <a:t>, disaster, scorn and pain!</a:t>
            </a:r>
          </a:p>
          <a:p>
            <a:r>
              <a:rPr lang="en-GB" dirty="0" smtClean="0"/>
              <a:t>In Thy service pain is pleasure</a:t>
            </a:r>
            <a:r>
              <a:rPr lang="en-GB" dirty="0" smtClean="0"/>
              <a:t>;</a:t>
            </a:r>
          </a:p>
          <a:p>
            <a:r>
              <a:rPr lang="en-GB" dirty="0" smtClean="0"/>
              <a:t>with </a:t>
            </a:r>
            <a:r>
              <a:rPr lang="en-GB" dirty="0" smtClean="0"/>
              <a:t>Thy </a:t>
            </a:r>
            <a:r>
              <a:rPr lang="en-GB" dirty="0" err="1" smtClean="0"/>
              <a:t>favor</a:t>
            </a:r>
            <a:r>
              <a:rPr lang="en-GB" dirty="0" smtClean="0"/>
              <a:t>, loss is gain.</a:t>
            </a:r>
          </a:p>
          <a:p>
            <a:r>
              <a:rPr lang="en-GB" dirty="0" smtClean="0"/>
              <a:t>I have called Thee, "Abba, Father</a:t>
            </a:r>
            <a:r>
              <a:rPr lang="en-GB" dirty="0" smtClean="0"/>
              <a:t>";</a:t>
            </a:r>
          </a:p>
          <a:p>
            <a:r>
              <a:rPr lang="en-GB" dirty="0" smtClean="0"/>
              <a:t>I </a:t>
            </a:r>
            <a:r>
              <a:rPr lang="en-GB" dirty="0" smtClean="0"/>
              <a:t>have set my heart on Thee:</a:t>
            </a:r>
          </a:p>
          <a:p>
            <a:r>
              <a:rPr lang="en-GB" dirty="0" smtClean="0"/>
              <a:t>Storms may howl, and clouds may gather, all must work for good to me.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Man may trouble and distress me</a:t>
            </a:r>
            <a:r>
              <a:rPr lang="en-GB" dirty="0" smtClean="0"/>
              <a:t>,</a:t>
            </a:r>
          </a:p>
          <a:p>
            <a:r>
              <a:rPr lang="en-GB" dirty="0" smtClean="0"/>
              <a:t>'twill </a:t>
            </a:r>
            <a:r>
              <a:rPr lang="en-GB" dirty="0" smtClean="0"/>
              <a:t>but drive me to Thy breast;</a:t>
            </a:r>
          </a:p>
          <a:p>
            <a:r>
              <a:rPr lang="en-GB" dirty="0" smtClean="0"/>
              <a:t>Life with trials hard may press me</a:t>
            </a:r>
            <a:r>
              <a:rPr lang="en-GB" dirty="0" smtClean="0"/>
              <a:t>;</a:t>
            </a:r>
          </a:p>
          <a:p>
            <a:r>
              <a:rPr lang="en-GB" dirty="0" err="1" smtClean="0"/>
              <a:t>heav'n</a:t>
            </a:r>
            <a:r>
              <a:rPr lang="en-GB" dirty="0" smtClean="0"/>
              <a:t> </a:t>
            </a:r>
            <a:r>
              <a:rPr lang="en-GB" dirty="0" smtClean="0"/>
              <a:t>will bring me sweeter rest.</a:t>
            </a:r>
          </a:p>
          <a:p>
            <a:r>
              <a:rPr lang="en-GB" dirty="0" smtClean="0"/>
              <a:t>Oh, 'tis not in grief to harm me</a:t>
            </a:r>
            <a:r>
              <a:rPr lang="en-GB" dirty="0" smtClean="0"/>
              <a:t>,</a:t>
            </a:r>
          </a:p>
          <a:p>
            <a:r>
              <a:rPr lang="en-GB" dirty="0" smtClean="0"/>
              <a:t>while </a:t>
            </a:r>
            <a:r>
              <a:rPr lang="en-GB" dirty="0" smtClean="0"/>
              <a:t>Thy love is left to me;</a:t>
            </a:r>
          </a:p>
          <a:p>
            <a:r>
              <a:rPr lang="en-GB" dirty="0" smtClean="0"/>
              <a:t>Oh, '</a:t>
            </a:r>
            <a:r>
              <a:rPr lang="en-GB" dirty="0" err="1" smtClean="0"/>
              <a:t>twere</a:t>
            </a:r>
            <a:r>
              <a:rPr lang="en-GB" dirty="0" smtClean="0"/>
              <a:t> not in joy to charm me, were that joy unmixed with Thee.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Take, my soul, thy full salvation</a:t>
            </a:r>
            <a:r>
              <a:rPr lang="en-GB" dirty="0" smtClean="0"/>
              <a:t>;</a:t>
            </a:r>
          </a:p>
          <a:p>
            <a:r>
              <a:rPr lang="en-GB" dirty="0" smtClean="0"/>
              <a:t>rise </a:t>
            </a:r>
            <a:r>
              <a:rPr lang="en-GB" dirty="0" smtClean="0"/>
              <a:t>o'er sin, and fear, and care;</a:t>
            </a:r>
          </a:p>
          <a:p>
            <a:r>
              <a:rPr lang="en-GB" dirty="0" smtClean="0"/>
              <a:t>Joy to find in every </a:t>
            </a:r>
            <a:r>
              <a:rPr lang="en-GB" dirty="0" smtClean="0"/>
              <a:t>station</a:t>
            </a:r>
          </a:p>
          <a:p>
            <a:r>
              <a:rPr lang="en-GB" dirty="0" smtClean="0"/>
              <a:t>something </a:t>
            </a:r>
            <a:r>
              <a:rPr lang="en-GB" dirty="0" smtClean="0"/>
              <a:t>still to do or bear:</a:t>
            </a:r>
          </a:p>
          <a:p>
            <a:r>
              <a:rPr lang="en-GB" dirty="0" smtClean="0"/>
              <a:t>Think what Spirit dwells within thee</a:t>
            </a:r>
            <a:r>
              <a:rPr lang="en-GB" dirty="0" smtClean="0"/>
              <a:t>;</a:t>
            </a:r>
          </a:p>
          <a:p>
            <a:r>
              <a:rPr lang="en-GB" dirty="0" smtClean="0"/>
              <a:t>what </a:t>
            </a:r>
            <a:r>
              <a:rPr lang="en-GB" dirty="0" smtClean="0"/>
              <a:t>a Father's smile is </a:t>
            </a:r>
            <a:r>
              <a:rPr lang="en-GB" dirty="0" err="1" smtClean="0"/>
              <a:t>thine</a:t>
            </a:r>
            <a:r>
              <a:rPr lang="en-GB" dirty="0" smtClean="0"/>
              <a:t>;</a:t>
            </a:r>
          </a:p>
          <a:p>
            <a:r>
              <a:rPr lang="en-GB" dirty="0" smtClean="0"/>
              <a:t>What a </a:t>
            </a:r>
            <a:r>
              <a:rPr lang="en-GB" dirty="0" err="1" smtClean="0"/>
              <a:t>Savior</a:t>
            </a:r>
            <a:r>
              <a:rPr lang="en-GB" dirty="0" smtClean="0"/>
              <a:t> died to win thee, child of </a:t>
            </a:r>
            <a:r>
              <a:rPr lang="en-GB" dirty="0" err="1" smtClean="0"/>
              <a:t>heav'n</a:t>
            </a:r>
            <a:r>
              <a:rPr lang="en-GB" dirty="0" smtClean="0"/>
              <a:t>, </a:t>
            </a:r>
            <a:r>
              <a:rPr lang="en-GB" dirty="0" err="1" smtClean="0"/>
              <a:t>shouldst</a:t>
            </a:r>
            <a:r>
              <a:rPr lang="en-GB" dirty="0" smtClean="0"/>
              <a:t> thou repine?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Haste then on from grace to glory</a:t>
            </a:r>
            <a:r>
              <a:rPr lang="en-GB" dirty="0" smtClean="0"/>
              <a:t>,</a:t>
            </a:r>
          </a:p>
          <a:p>
            <a:r>
              <a:rPr lang="en-GB" dirty="0" smtClean="0"/>
              <a:t>armed </a:t>
            </a:r>
            <a:r>
              <a:rPr lang="en-GB" dirty="0" smtClean="0"/>
              <a:t>by faith, and winged by prayer,</a:t>
            </a:r>
          </a:p>
          <a:p>
            <a:r>
              <a:rPr lang="en-GB" dirty="0" err="1" smtClean="0"/>
              <a:t>Heav'n's</a:t>
            </a:r>
            <a:r>
              <a:rPr lang="en-GB" dirty="0" smtClean="0"/>
              <a:t> eternal day's before thee</a:t>
            </a:r>
            <a:r>
              <a:rPr lang="en-GB" dirty="0" smtClean="0"/>
              <a:t>,</a:t>
            </a:r>
          </a:p>
          <a:p>
            <a:r>
              <a:rPr lang="en-GB" dirty="0" smtClean="0"/>
              <a:t>God's </a:t>
            </a:r>
            <a:r>
              <a:rPr lang="en-GB" dirty="0" smtClean="0"/>
              <a:t>own hand shall guide thee there.</a:t>
            </a:r>
          </a:p>
          <a:p>
            <a:r>
              <a:rPr lang="en-GB" dirty="0" smtClean="0"/>
              <a:t>Soon shall close thy earthly </a:t>
            </a:r>
            <a:r>
              <a:rPr lang="en-GB" smtClean="0"/>
              <a:t>mission</a:t>
            </a:r>
            <a:r>
              <a:rPr lang="en-GB" smtClean="0"/>
              <a:t>,</a:t>
            </a:r>
          </a:p>
          <a:p>
            <a:r>
              <a:rPr lang="en-GB" smtClean="0"/>
              <a:t>swift </a:t>
            </a:r>
            <a:r>
              <a:rPr lang="en-GB" dirty="0" smtClean="0"/>
              <a:t>shall pass thy pilgrim days;</a:t>
            </a:r>
          </a:p>
          <a:p>
            <a:r>
              <a:rPr lang="en-GB" dirty="0" smtClean="0"/>
              <a:t>Hope soon change to glad fruition, faith to sight, and prayer to praise. 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1385</TotalTime>
  <Words>396</Words>
  <Application>Microsoft Office PowerPoint</Application>
  <PresentationFormat>On-screen Show (16:9)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Jesus, I My Cross Have Taken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458</cp:revision>
  <dcterms:created xsi:type="dcterms:W3CDTF">2015-12-30T21:15:25Z</dcterms:created>
  <dcterms:modified xsi:type="dcterms:W3CDTF">2016-01-11T11:50:31Z</dcterms:modified>
</cp:coreProperties>
</file>