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Is All the World to Me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Will L. Thompson</a:t>
            </a:r>
          </a:p>
          <a:p>
            <a:r>
              <a:rPr lang="en-GB" sz="2400" dirty="0" err="1" smtClean="0"/>
              <a:t>Scripture:Philippians</a:t>
            </a:r>
            <a:r>
              <a:rPr lang="en-GB" sz="2400" dirty="0" smtClean="0"/>
              <a:t> 1:21; Colossians 3:11</a:t>
            </a:r>
          </a:p>
          <a:p>
            <a:r>
              <a:rPr lang="en-GB" sz="2400" dirty="0" smtClean="0"/>
              <a:t>Meter: 8.6.8.6.8.8.8.3.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Jesus is all the world to me,</a:t>
            </a:r>
          </a:p>
          <a:p>
            <a:pPr marL="742950" indent="-742950"/>
            <a:r>
              <a:rPr lang="en-GB" dirty="0" smtClean="0"/>
              <a:t>My life, my joy, my all;</a:t>
            </a:r>
          </a:p>
          <a:p>
            <a:pPr marL="742950" indent="-742950"/>
            <a:r>
              <a:rPr lang="en-GB" dirty="0" smtClean="0"/>
              <a:t>He is my strength from day to day,</a:t>
            </a:r>
          </a:p>
          <a:p>
            <a:pPr marL="742950" indent="-742950"/>
            <a:r>
              <a:rPr lang="en-GB" dirty="0" smtClean="0"/>
              <a:t>Without Him I would fall.</a:t>
            </a:r>
          </a:p>
          <a:p>
            <a:pPr marL="742950" indent="-742950"/>
            <a:r>
              <a:rPr lang="en-GB" dirty="0" smtClean="0"/>
              <a:t>When I am sad, to Him I go,</a:t>
            </a:r>
          </a:p>
          <a:p>
            <a:pPr marL="742950" indent="-742950"/>
            <a:r>
              <a:rPr lang="en-GB" dirty="0" smtClean="0"/>
              <a:t>No other one can cheer me so;</a:t>
            </a:r>
          </a:p>
          <a:p>
            <a:pPr marL="742950" indent="-742950"/>
            <a:r>
              <a:rPr lang="en-GB" dirty="0" smtClean="0"/>
              <a:t>When I am sad, He makes me glad,</a:t>
            </a:r>
          </a:p>
          <a:p>
            <a:pPr marL="742950" indent="-742950"/>
            <a:r>
              <a:rPr lang="en-GB" dirty="0" smtClean="0"/>
              <a:t>He's my Friend.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Jesus is all the world to me,</a:t>
            </a:r>
          </a:p>
          <a:p>
            <a:r>
              <a:rPr lang="en-GB" dirty="0" smtClean="0"/>
              <a:t>My Friend in trials sore;</a:t>
            </a:r>
          </a:p>
          <a:p>
            <a:r>
              <a:rPr lang="en-GB" dirty="0" smtClean="0"/>
              <a:t>I go to Him for blessings, and</a:t>
            </a:r>
          </a:p>
          <a:p>
            <a:r>
              <a:rPr lang="en-GB" dirty="0" smtClean="0"/>
              <a:t>He gives them o'er and o'er.</a:t>
            </a:r>
          </a:p>
          <a:p>
            <a:r>
              <a:rPr lang="en-GB" dirty="0" smtClean="0"/>
              <a:t>He sends the sunshine and the rain,</a:t>
            </a:r>
          </a:p>
          <a:p>
            <a:r>
              <a:rPr lang="en-GB" dirty="0" smtClean="0"/>
              <a:t>He sends the harvest's golden grain;</a:t>
            </a:r>
          </a:p>
          <a:p>
            <a:r>
              <a:rPr lang="en-GB" dirty="0" smtClean="0"/>
              <a:t>Sunshine and rain, harvest of grain,</a:t>
            </a:r>
          </a:p>
          <a:p>
            <a:r>
              <a:rPr lang="en-GB" dirty="0" smtClean="0"/>
              <a:t>He's my Friend.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Jesus is all the world to me,</a:t>
            </a:r>
          </a:p>
          <a:p>
            <a:r>
              <a:rPr lang="en-GB" dirty="0" smtClean="0"/>
              <a:t>And true to Him I'll be;</a:t>
            </a:r>
          </a:p>
          <a:p>
            <a:r>
              <a:rPr lang="en-GB" dirty="0" smtClean="0"/>
              <a:t>Oh, how could I this Friend deny,</a:t>
            </a:r>
          </a:p>
          <a:p>
            <a:r>
              <a:rPr lang="en-GB" dirty="0" smtClean="0"/>
              <a:t>When He's so true to me?</a:t>
            </a:r>
          </a:p>
          <a:p>
            <a:r>
              <a:rPr lang="en-GB" dirty="0" smtClean="0"/>
              <a:t>Following Him I know I'm right,</a:t>
            </a:r>
          </a:p>
          <a:p>
            <a:r>
              <a:rPr lang="en-GB" dirty="0" smtClean="0"/>
              <a:t>He watches o'er me day and night;</a:t>
            </a:r>
          </a:p>
          <a:p>
            <a:r>
              <a:rPr lang="en-GB" dirty="0" smtClean="0"/>
              <a:t>Following Him by day and night,</a:t>
            </a:r>
          </a:p>
          <a:p>
            <a:r>
              <a:rPr lang="en-GB" dirty="0" smtClean="0"/>
              <a:t>He's my Friend.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Jesus is all the world to me,</a:t>
            </a:r>
          </a:p>
          <a:p>
            <a:r>
              <a:rPr lang="en-GB" dirty="0" smtClean="0"/>
              <a:t>I want no better Friend;</a:t>
            </a:r>
          </a:p>
          <a:p>
            <a:r>
              <a:rPr lang="en-GB" dirty="0" smtClean="0"/>
              <a:t>I trust Him now, I'll trust Him when</a:t>
            </a:r>
          </a:p>
          <a:p>
            <a:r>
              <a:rPr lang="en-GB" dirty="0" smtClean="0"/>
              <a:t>Life's fleeting days shall end.</a:t>
            </a:r>
          </a:p>
          <a:p>
            <a:r>
              <a:rPr lang="en-GB" dirty="0" smtClean="0"/>
              <a:t>Beautiful life with such a Friend,</a:t>
            </a:r>
          </a:p>
          <a:p>
            <a:r>
              <a:rPr lang="en-GB" dirty="0" smtClean="0"/>
              <a:t>Beautiful life that has no end;</a:t>
            </a:r>
          </a:p>
          <a:p>
            <a:r>
              <a:rPr lang="en-GB" dirty="0" smtClean="0"/>
              <a:t>Eternal life, eternal joy,</a:t>
            </a:r>
          </a:p>
          <a:p>
            <a:r>
              <a:rPr lang="en-GB" smtClean="0"/>
              <a:t>He's my </a:t>
            </a:r>
            <a:r>
              <a:rPr lang="en-GB" smtClean="0"/>
              <a:t>Friend</a:t>
            </a:r>
            <a:r>
              <a:rPr lang="en-GB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254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Jesus Is All the World to Me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437</cp:revision>
  <dcterms:created xsi:type="dcterms:W3CDTF">2015-12-30T21:15:25Z</dcterms:created>
  <dcterms:modified xsi:type="dcterms:W3CDTF">2016-01-11T11:05:00Z</dcterms:modified>
</cp:coreProperties>
</file>