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4" r:id="rId7"/>
    <p:sldId id="266" r:id="rId8"/>
    <p:sldId id="263" r:id="rId9"/>
    <p:sldId id="26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Jesus, Keep Me Near the Cross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 smtClean="0"/>
              <a:t>Text: Fanny J. Crosby, 1820-1915</a:t>
            </a:r>
          </a:p>
          <a:p>
            <a:r>
              <a:rPr lang="en-GB" sz="2400" dirty="0" smtClean="0"/>
              <a:t>Music: William H. </a:t>
            </a:r>
            <a:r>
              <a:rPr lang="en-GB" sz="2400" dirty="0" err="1" smtClean="0"/>
              <a:t>Doane</a:t>
            </a:r>
            <a:r>
              <a:rPr lang="en-GB" sz="2400" dirty="0" smtClean="0"/>
              <a:t>, 1832-1915</a:t>
            </a:r>
          </a:p>
          <a:p>
            <a:r>
              <a:rPr lang="en-GB" sz="2400" dirty="0" smtClean="0"/>
              <a:t>Tune: NEAR THE CROSS, </a:t>
            </a:r>
          </a:p>
          <a:p>
            <a:r>
              <a:rPr lang="en-GB" sz="2400" dirty="0" smtClean="0"/>
              <a:t>Meter: 76.76 with </a:t>
            </a:r>
            <a:r>
              <a:rPr lang="en-GB" sz="2400" dirty="0" smtClean="0"/>
              <a:t>Refrain. </a:t>
            </a:r>
            <a:r>
              <a:rPr lang="en-GB" sz="2400" b="1" dirty="0" smtClean="0"/>
              <a:t>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1.Jesus, keep me near the cross; </a:t>
            </a:r>
          </a:p>
          <a:p>
            <a:pPr marL="742950" indent="-742950"/>
            <a:r>
              <a:rPr lang="en-GB" dirty="0" smtClean="0"/>
              <a:t>there a precious fountain, </a:t>
            </a:r>
          </a:p>
          <a:p>
            <a:pPr marL="742950" indent="-742950"/>
            <a:r>
              <a:rPr lang="en-GB" dirty="0" smtClean="0"/>
              <a:t>free to all, a healing stream, </a:t>
            </a:r>
          </a:p>
          <a:p>
            <a:pPr marL="742950" indent="-742950"/>
            <a:r>
              <a:rPr lang="en-GB" dirty="0" smtClean="0"/>
              <a:t>flows from Calvary's mountain. 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In the cross, in the cross, </a:t>
            </a:r>
          </a:p>
          <a:p>
            <a:r>
              <a:rPr lang="en-GB" dirty="0" smtClean="0"/>
              <a:t>be my glory ever, </a:t>
            </a:r>
          </a:p>
          <a:p>
            <a:r>
              <a:rPr lang="en-GB" dirty="0" smtClean="0"/>
              <a:t>till my </a:t>
            </a:r>
            <a:r>
              <a:rPr lang="en-GB" dirty="0" err="1" smtClean="0"/>
              <a:t>raptured</a:t>
            </a:r>
            <a:r>
              <a:rPr lang="en-GB" dirty="0" smtClean="0"/>
              <a:t> soul shall find </a:t>
            </a:r>
          </a:p>
          <a:p>
            <a:r>
              <a:rPr lang="en-GB" dirty="0" smtClean="0"/>
              <a:t>rest beyond the river.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2.Near the cross, a trembling soul, </a:t>
            </a:r>
          </a:p>
          <a:p>
            <a:r>
              <a:rPr lang="en-GB" dirty="0" smtClean="0"/>
              <a:t>love and mercy found me; </a:t>
            </a:r>
          </a:p>
          <a:p>
            <a:r>
              <a:rPr lang="en-GB" dirty="0" smtClean="0"/>
              <a:t>there the bright and morning star </a:t>
            </a:r>
          </a:p>
          <a:p>
            <a:r>
              <a:rPr lang="en-GB" dirty="0" smtClean="0"/>
              <a:t>sheds its beams around me. 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In the cross, in the cross, </a:t>
            </a:r>
          </a:p>
          <a:p>
            <a:r>
              <a:rPr lang="en-GB" dirty="0" smtClean="0"/>
              <a:t>be my glory ever, </a:t>
            </a:r>
          </a:p>
          <a:p>
            <a:r>
              <a:rPr lang="en-GB" dirty="0" smtClean="0"/>
              <a:t>till my </a:t>
            </a:r>
            <a:r>
              <a:rPr lang="en-GB" dirty="0" err="1" smtClean="0"/>
              <a:t>raptured</a:t>
            </a:r>
            <a:r>
              <a:rPr lang="en-GB" dirty="0" smtClean="0"/>
              <a:t> soul shall find </a:t>
            </a:r>
          </a:p>
          <a:p>
            <a:r>
              <a:rPr lang="en-GB" dirty="0" smtClean="0"/>
              <a:t>rest beyond the river.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3.Near the cross! O Lamb of God, </a:t>
            </a:r>
          </a:p>
          <a:p>
            <a:r>
              <a:rPr lang="en-GB" dirty="0" smtClean="0"/>
              <a:t>bring its scenes before me; </a:t>
            </a:r>
          </a:p>
          <a:p>
            <a:r>
              <a:rPr lang="en-GB" dirty="0" smtClean="0"/>
              <a:t>help me walk from day to day </a:t>
            </a:r>
          </a:p>
          <a:p>
            <a:r>
              <a:rPr lang="en-GB" dirty="0" smtClean="0"/>
              <a:t>with its shadow o'er me. 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In the cross, in the cross, </a:t>
            </a:r>
          </a:p>
          <a:p>
            <a:r>
              <a:rPr lang="en-GB" dirty="0" smtClean="0"/>
              <a:t>be my glory ever, </a:t>
            </a:r>
          </a:p>
          <a:p>
            <a:r>
              <a:rPr lang="en-GB" dirty="0" smtClean="0"/>
              <a:t>till my </a:t>
            </a:r>
            <a:r>
              <a:rPr lang="en-GB" dirty="0" err="1" smtClean="0"/>
              <a:t>raptured</a:t>
            </a:r>
            <a:r>
              <a:rPr lang="en-GB" dirty="0" smtClean="0"/>
              <a:t> soul shall find </a:t>
            </a:r>
          </a:p>
          <a:p>
            <a:r>
              <a:rPr lang="en-GB" dirty="0" smtClean="0"/>
              <a:t>rest beyond the river.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4.Near the cross I'll watch and wait, </a:t>
            </a:r>
          </a:p>
          <a:p>
            <a:r>
              <a:rPr lang="en-GB" dirty="0" smtClean="0"/>
              <a:t>hoping, trusting ever, </a:t>
            </a:r>
          </a:p>
          <a:p>
            <a:r>
              <a:rPr lang="en-GB" dirty="0" smtClean="0"/>
              <a:t>till I reach the golden strand </a:t>
            </a:r>
          </a:p>
          <a:p>
            <a:r>
              <a:rPr lang="en-GB" dirty="0" smtClean="0"/>
              <a:t>just beyond the river.</a:t>
            </a:r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In the cross, in the cross, </a:t>
            </a:r>
          </a:p>
          <a:p>
            <a:r>
              <a:rPr lang="en-GB" dirty="0" smtClean="0"/>
              <a:t>be my glory ever, </a:t>
            </a:r>
          </a:p>
          <a:p>
            <a:r>
              <a:rPr lang="en-GB" dirty="0" smtClean="0"/>
              <a:t>till my </a:t>
            </a:r>
            <a:r>
              <a:rPr lang="en-GB" dirty="0" err="1" smtClean="0"/>
              <a:t>raptured</a:t>
            </a:r>
            <a:r>
              <a:rPr lang="en-GB" dirty="0" smtClean="0"/>
              <a:t> soul shall find </a:t>
            </a:r>
          </a:p>
          <a:p>
            <a:r>
              <a:rPr lang="en-GB" dirty="0" smtClean="0"/>
              <a:t>rest beyond the river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245</Words>
  <Application>Microsoft Office PowerPoint</Application>
  <PresentationFormat>On-screen Show (16:9)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Jesus, Keep Me Near the Cross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459</cp:revision>
  <dcterms:created xsi:type="dcterms:W3CDTF">2015-12-30T21:15:25Z</dcterms:created>
  <dcterms:modified xsi:type="dcterms:W3CDTF">2016-01-11T19:06:41Z</dcterms:modified>
</cp:coreProperties>
</file>