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Jesus, Lover of My Soul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Lyrics: Charles Wesley</a:t>
            </a:r>
          </a:p>
          <a:p>
            <a:r>
              <a:rPr lang="en-GB" sz="2400" dirty="0" smtClean="0"/>
              <a:t>Scripture:2 Corinthians 1:3;</a:t>
            </a:r>
          </a:p>
          <a:p>
            <a:r>
              <a:rPr lang="en-GB" sz="2400" dirty="0" smtClean="0"/>
              <a:t>Revelation 1:5</a:t>
            </a:r>
          </a:p>
          <a:p>
            <a:r>
              <a:rPr lang="en-GB" sz="2400" dirty="0" smtClean="0"/>
              <a:t>Meter: 7.7.7.7 D. </a:t>
            </a:r>
            <a:r>
              <a:rPr lang="en-GB" sz="2400" b="1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Jesus, lover of my soul,</a:t>
            </a:r>
          </a:p>
          <a:p>
            <a:pPr marL="742950" indent="-742950"/>
            <a:r>
              <a:rPr lang="en-GB" dirty="0" smtClean="0"/>
              <a:t>Let me to Thy bosom fly,</a:t>
            </a:r>
          </a:p>
          <a:p>
            <a:pPr marL="742950" indent="-742950"/>
            <a:r>
              <a:rPr lang="en-GB" dirty="0" smtClean="0"/>
              <a:t>While the nearer waters roll,</a:t>
            </a:r>
          </a:p>
          <a:p>
            <a:pPr marL="742950" indent="-742950"/>
            <a:r>
              <a:rPr lang="en-GB" dirty="0" smtClean="0"/>
              <a:t>While the tempest still is high.</a:t>
            </a:r>
          </a:p>
          <a:p>
            <a:pPr marL="742950" indent="-742950"/>
            <a:r>
              <a:rPr lang="en-GB" dirty="0" smtClean="0"/>
              <a:t>Hide me, O my </a:t>
            </a:r>
            <a:r>
              <a:rPr lang="en-GB" dirty="0" err="1" smtClean="0"/>
              <a:t>Savior</a:t>
            </a:r>
            <a:r>
              <a:rPr lang="en-GB" dirty="0" smtClean="0"/>
              <a:t>, hide,</a:t>
            </a:r>
          </a:p>
          <a:p>
            <a:pPr marL="742950" indent="-742950"/>
            <a:r>
              <a:rPr lang="en-GB" dirty="0" smtClean="0"/>
              <a:t>Till the storm of life is past;</a:t>
            </a:r>
          </a:p>
          <a:p>
            <a:pPr marL="742950" indent="-742950"/>
            <a:r>
              <a:rPr lang="en-GB" dirty="0" smtClean="0"/>
              <a:t>Safe into the haven guide;</a:t>
            </a:r>
          </a:p>
          <a:p>
            <a:pPr marL="742950" indent="-742950"/>
            <a:r>
              <a:rPr lang="en-GB" dirty="0" smtClean="0"/>
              <a:t>Oh, receive my soul at last.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Other refuge have I none,</a:t>
            </a:r>
          </a:p>
          <a:p>
            <a:r>
              <a:rPr lang="en-GB" dirty="0" smtClean="0"/>
              <a:t>Hangs my helpless soul on Thee;</a:t>
            </a:r>
          </a:p>
          <a:p>
            <a:r>
              <a:rPr lang="en-GB" dirty="0" smtClean="0"/>
              <a:t>Leave, ah! leave me not alone,</a:t>
            </a:r>
          </a:p>
          <a:p>
            <a:r>
              <a:rPr lang="en-GB" dirty="0" smtClean="0"/>
              <a:t>Still support and comfort me.</a:t>
            </a:r>
          </a:p>
          <a:p>
            <a:r>
              <a:rPr lang="en-GB" dirty="0" smtClean="0"/>
              <a:t>All my trust on Thee is stayed,</a:t>
            </a:r>
          </a:p>
          <a:p>
            <a:r>
              <a:rPr lang="en-GB" dirty="0" smtClean="0"/>
              <a:t>All my help from Thee I bring;</a:t>
            </a:r>
          </a:p>
          <a:p>
            <a:r>
              <a:rPr lang="en-GB" dirty="0" smtClean="0"/>
              <a:t>Cover my </a:t>
            </a:r>
            <a:r>
              <a:rPr lang="en-GB" dirty="0" err="1" smtClean="0"/>
              <a:t>defenseless</a:t>
            </a:r>
            <a:r>
              <a:rPr lang="en-GB" dirty="0" smtClean="0"/>
              <a:t> head</a:t>
            </a:r>
          </a:p>
          <a:p>
            <a:r>
              <a:rPr lang="en-GB" dirty="0" smtClean="0"/>
              <a:t>With the shadow of Thy wing.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Wilt Thou not regard my call?</a:t>
            </a:r>
          </a:p>
          <a:p>
            <a:r>
              <a:rPr lang="en-GB" dirty="0" smtClean="0"/>
              <a:t>Wilt Thou not accept my prayer?</a:t>
            </a:r>
          </a:p>
          <a:p>
            <a:r>
              <a:rPr lang="en-GB" dirty="0" smtClean="0"/>
              <a:t>Lo! I sink, I faint, I fall-</a:t>
            </a:r>
          </a:p>
          <a:p>
            <a:r>
              <a:rPr lang="en-GB" dirty="0" smtClean="0"/>
              <a:t>Lo! on Thee I cast my care.</a:t>
            </a:r>
          </a:p>
          <a:p>
            <a:r>
              <a:rPr lang="en-GB" dirty="0" smtClean="0"/>
              <a:t>Reach me out Thy gracious hand!</a:t>
            </a:r>
          </a:p>
          <a:p>
            <a:r>
              <a:rPr lang="en-GB" dirty="0" smtClean="0"/>
              <a:t>While I of Thy strength receive,</a:t>
            </a:r>
          </a:p>
          <a:p>
            <a:r>
              <a:rPr lang="en-GB" dirty="0" smtClean="0"/>
              <a:t>Hoping against hope I stand,</a:t>
            </a:r>
          </a:p>
          <a:p>
            <a:r>
              <a:rPr lang="en-GB" dirty="0" smtClean="0"/>
              <a:t>Dying, and behold, I live.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Thou, O Christ, art all I want,</a:t>
            </a:r>
          </a:p>
          <a:p>
            <a:r>
              <a:rPr lang="en-GB" dirty="0" smtClean="0"/>
              <a:t>More than all in Thee I find;</a:t>
            </a:r>
          </a:p>
          <a:p>
            <a:r>
              <a:rPr lang="en-GB" dirty="0" smtClean="0"/>
              <a:t>Raise the fallen, cheer the faint,</a:t>
            </a:r>
          </a:p>
          <a:p>
            <a:r>
              <a:rPr lang="en-GB" dirty="0" smtClean="0"/>
              <a:t>Heal the sick, and lead the blind.</a:t>
            </a:r>
          </a:p>
          <a:p>
            <a:r>
              <a:rPr lang="en-GB" dirty="0" smtClean="0"/>
              <a:t>Just and holy is Thy Name,</a:t>
            </a:r>
          </a:p>
          <a:p>
            <a:r>
              <a:rPr lang="en-GB" dirty="0" smtClean="0"/>
              <a:t>Source of all true righteousness;</a:t>
            </a:r>
          </a:p>
          <a:p>
            <a:r>
              <a:rPr lang="en-GB" dirty="0" smtClean="0"/>
              <a:t>Thou art evermore the same,</a:t>
            </a:r>
          </a:p>
          <a:p>
            <a:r>
              <a:rPr lang="en-GB" dirty="0" smtClean="0"/>
              <a:t>Thou art full of truth and grace.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Plenteous grace with Thee is found,</a:t>
            </a:r>
          </a:p>
          <a:p>
            <a:r>
              <a:rPr lang="en-GB" dirty="0" smtClean="0"/>
              <a:t>Grace to cover all my sin;</a:t>
            </a:r>
          </a:p>
          <a:p>
            <a:r>
              <a:rPr lang="en-GB" dirty="0" smtClean="0"/>
              <a:t>Let the healing streams abound;</a:t>
            </a:r>
          </a:p>
          <a:p>
            <a:r>
              <a:rPr lang="en-GB" dirty="0" smtClean="0"/>
              <a:t>Make and keep me pure within.</a:t>
            </a:r>
          </a:p>
          <a:p>
            <a:r>
              <a:rPr lang="en-GB" dirty="0" smtClean="0"/>
              <a:t>Thou of life the fountain art,</a:t>
            </a:r>
          </a:p>
          <a:p>
            <a:r>
              <a:rPr lang="en-GB" dirty="0" smtClean="0"/>
              <a:t>Freely let me take of Thee;</a:t>
            </a:r>
          </a:p>
          <a:p>
            <a:r>
              <a:rPr lang="en-GB" dirty="0" smtClean="0"/>
              <a:t>Spring Thou up within my heart;</a:t>
            </a:r>
          </a:p>
          <a:p>
            <a:r>
              <a:rPr lang="en-GB" dirty="0" smtClean="0"/>
              <a:t>Rise to all eternity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312</Words>
  <Application>Microsoft Office PowerPoint</Application>
  <PresentationFormat>On-screen Show (16:9)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Jesus, Lover of My Soul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461</cp:revision>
  <dcterms:created xsi:type="dcterms:W3CDTF">2015-12-30T21:15:25Z</dcterms:created>
  <dcterms:modified xsi:type="dcterms:W3CDTF">2016-01-11T19:08:41Z</dcterms:modified>
</cp:coreProperties>
</file>