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 Is Tenderly Calling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Anna Bartlett Warner, 1859</a:t>
            </a:r>
          </a:p>
          <a:p>
            <a:r>
              <a:rPr lang="en-GB" sz="2400" dirty="0" smtClean="0"/>
              <a:t>Music: Jesus Loves Me</a:t>
            </a:r>
          </a:p>
          <a:p>
            <a:r>
              <a:rPr lang="en-GB" sz="2400" dirty="0" smtClean="0"/>
              <a:t>Meter: 77 77 with </a:t>
            </a:r>
            <a:r>
              <a:rPr lang="en-GB" sz="2400" dirty="0" smtClean="0"/>
              <a:t>Refrain.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Jesus loves me! This I know,</a:t>
            </a:r>
          </a:p>
          <a:p>
            <a:pPr marL="742950" indent="-742950"/>
            <a:r>
              <a:rPr lang="en-GB" dirty="0" smtClean="0"/>
              <a:t>for the Bible tells me so.</a:t>
            </a:r>
          </a:p>
          <a:p>
            <a:pPr marL="742950" indent="-742950"/>
            <a:r>
              <a:rPr lang="en-GB" dirty="0" smtClean="0"/>
              <a:t>little ones to him belong;</a:t>
            </a:r>
          </a:p>
          <a:p>
            <a:pPr marL="742950" indent="-742950"/>
            <a:r>
              <a:rPr lang="en-GB" dirty="0" smtClean="0"/>
              <a:t>they are weak, but he is strong.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Yes, Jesus loves me!</a:t>
            </a:r>
          </a:p>
          <a:p>
            <a:r>
              <a:rPr lang="en-GB" dirty="0" smtClean="0"/>
              <a:t>Yes, Jesus loves me!</a:t>
            </a:r>
          </a:p>
          <a:p>
            <a:r>
              <a:rPr lang="en-GB" dirty="0" smtClean="0"/>
              <a:t>Yes, Jesus loves me!</a:t>
            </a:r>
          </a:p>
          <a:p>
            <a:r>
              <a:rPr lang="en-GB" dirty="0" smtClean="0"/>
              <a:t>The Bible tells me so.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Jesus loves me! he who died</a:t>
            </a:r>
          </a:p>
          <a:p>
            <a:r>
              <a:rPr lang="en-GB" dirty="0" smtClean="0"/>
              <a:t>heaven's gate to open wide;</a:t>
            </a:r>
          </a:p>
          <a:p>
            <a:r>
              <a:rPr lang="en-GB" dirty="0" smtClean="0"/>
              <a:t>he will wash away my sin,</a:t>
            </a:r>
          </a:p>
          <a:p>
            <a:r>
              <a:rPr lang="en-GB" dirty="0" smtClean="0"/>
              <a:t>let his little child come in.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Yes, Jesus loves me!</a:t>
            </a:r>
          </a:p>
          <a:p>
            <a:r>
              <a:rPr lang="en-GB" dirty="0" smtClean="0"/>
              <a:t>Yes, Jesus loves me!</a:t>
            </a:r>
          </a:p>
          <a:p>
            <a:r>
              <a:rPr lang="en-GB" dirty="0" smtClean="0"/>
              <a:t>Yes, Jesus loves me!</a:t>
            </a:r>
          </a:p>
          <a:p>
            <a:r>
              <a:rPr lang="en-GB" dirty="0" smtClean="0"/>
              <a:t>The Bible tells me so.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Gentle Jesus, with me stay</a:t>
            </a:r>
          </a:p>
          <a:p>
            <a:r>
              <a:rPr lang="en-GB" dirty="0" smtClean="0"/>
              <a:t>close beside me all the way;</a:t>
            </a:r>
          </a:p>
          <a:p>
            <a:r>
              <a:rPr lang="en-GB" dirty="0" smtClean="0"/>
              <a:t>when at last I come to die</a:t>
            </a:r>
          </a:p>
          <a:p>
            <a:r>
              <a:rPr lang="en-GB" dirty="0" smtClean="0"/>
              <a:t>take me home with thee on high.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Yes, Jesus loves me!</a:t>
            </a:r>
          </a:p>
          <a:p>
            <a:r>
              <a:rPr lang="en-GB" dirty="0" smtClean="0"/>
              <a:t>Yes, Jesus loves me!</a:t>
            </a:r>
          </a:p>
          <a:p>
            <a:r>
              <a:rPr lang="en-GB" dirty="0" smtClean="0"/>
              <a:t>Yes, Jesus loves me!</a:t>
            </a:r>
          </a:p>
          <a:p>
            <a:r>
              <a:rPr lang="en-GB" dirty="0" smtClean="0"/>
              <a:t>The Bible tells me so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188</Words>
  <Application>Microsoft Office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Jesus Is Tenderly Calling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440</cp:revision>
  <dcterms:created xsi:type="dcterms:W3CDTF">2015-12-30T21:15:25Z</dcterms:created>
  <dcterms:modified xsi:type="dcterms:W3CDTF">2016-01-11T11:12:55Z</dcterms:modified>
</cp:coreProperties>
</file>