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Jesus Never </a:t>
            </a:r>
            <a:r>
              <a:rPr lang="en-GB" b="1" dirty="0" smtClean="0"/>
              <a:t>Fails</a:t>
            </a:r>
            <a:br>
              <a:rPr lang="en-GB" b="1" dirty="0" smtClean="0"/>
            </a:br>
            <a:r>
              <a:rPr lang="en-GB" b="1" dirty="0" smtClean="0"/>
              <a:t>(</a:t>
            </a:r>
            <a:r>
              <a:rPr lang="en-GB" b="1" dirty="0" smtClean="0"/>
              <a:t>Earthly friends may prove untrue)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 and Music by A.A. Luther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 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Earthly friends may prove untrue,</a:t>
            </a:r>
          </a:p>
          <a:p>
            <a:pPr marL="742950" indent="-742950"/>
            <a:r>
              <a:rPr lang="en-GB" dirty="0" smtClean="0"/>
              <a:t>Doubts and fears assail;</a:t>
            </a:r>
          </a:p>
          <a:p>
            <a:pPr marL="742950" indent="-742950"/>
            <a:r>
              <a:rPr lang="en-GB" dirty="0" smtClean="0"/>
              <a:t>One still loves and cares for you;</a:t>
            </a:r>
          </a:p>
          <a:p>
            <a:pPr marL="742950" indent="-742950"/>
            <a:r>
              <a:rPr lang="en-GB" dirty="0" smtClean="0"/>
              <a:t>One who will not fail.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Jesus never fails, Jesus never fails,</a:t>
            </a:r>
          </a:p>
          <a:p>
            <a:r>
              <a:rPr lang="en-GB" dirty="0" smtClean="0"/>
              <a:t>Heav'n and earth may pass away,</a:t>
            </a:r>
          </a:p>
          <a:p>
            <a:r>
              <a:rPr lang="en-GB" dirty="0" smtClean="0"/>
              <a:t>But Jesus never fails.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Tho</a:t>
            </a:r>
            <a:r>
              <a:rPr lang="en-GB" dirty="0" smtClean="0"/>
              <a:t>' the sky be dark and </a:t>
            </a:r>
            <a:r>
              <a:rPr lang="en-GB" dirty="0" err="1" smtClean="0"/>
              <a:t>drear</a:t>
            </a:r>
            <a:r>
              <a:rPr lang="en-GB" dirty="0" smtClean="0"/>
              <a:t>,</a:t>
            </a:r>
          </a:p>
          <a:p>
            <a:r>
              <a:rPr lang="en-GB" dirty="0" smtClean="0"/>
              <a:t>Fierce and strong the gale,</a:t>
            </a:r>
          </a:p>
          <a:p>
            <a:r>
              <a:rPr lang="en-GB" dirty="0" smtClean="0"/>
              <a:t>Just remember He is near,</a:t>
            </a:r>
          </a:p>
          <a:p>
            <a:r>
              <a:rPr lang="en-GB" dirty="0" smtClean="0"/>
              <a:t>And He will not fail.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Jesus never fails, Jesus never fails,</a:t>
            </a:r>
          </a:p>
          <a:p>
            <a:r>
              <a:rPr lang="en-GB" dirty="0" smtClean="0"/>
              <a:t>Heav'n and earth may pass away,</a:t>
            </a:r>
          </a:p>
          <a:p>
            <a:r>
              <a:rPr lang="en-GB" dirty="0" smtClean="0"/>
              <a:t>But Jesus never fails.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life's dark and bitter hour,</a:t>
            </a:r>
          </a:p>
          <a:p>
            <a:r>
              <a:rPr lang="en-GB" dirty="0" smtClean="0"/>
              <a:t>Love will still prevail;</a:t>
            </a:r>
          </a:p>
          <a:p>
            <a:r>
              <a:rPr lang="en-GB" dirty="0" smtClean="0"/>
              <a:t>Trust His everlasting </a:t>
            </a:r>
            <a:r>
              <a:rPr lang="en-GB" dirty="0" err="1" smtClean="0"/>
              <a:t>pow'r</a:t>
            </a:r>
            <a:r>
              <a:rPr lang="en-GB" dirty="0" smtClean="0"/>
              <a:t>,</a:t>
            </a:r>
          </a:p>
          <a:p>
            <a:r>
              <a:rPr lang="en-GB" dirty="0" smtClean="0"/>
              <a:t>Jesus will not fail.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Jesus never fails, Jesus never fails,</a:t>
            </a:r>
          </a:p>
          <a:p>
            <a:r>
              <a:rPr lang="en-GB" dirty="0" smtClean="0"/>
              <a:t>Heav'n and earth may pass away,</a:t>
            </a:r>
          </a:p>
          <a:p>
            <a:r>
              <a:rPr lang="en-GB" smtClean="0"/>
              <a:t>But Jesus never fails.</a:t>
            </a:r>
            <a:endParaRPr lang="en-GB" dirty="0" smtClean="0"/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</TotalTime>
  <Words>151</Words>
  <Application>Microsoft Office PowerPoint</Application>
  <PresentationFormat>On-screen Show (16:9)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Jesus Never Fails (Earthly friends may prove untrue)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441</cp:revision>
  <dcterms:created xsi:type="dcterms:W3CDTF">2015-12-30T21:15:25Z</dcterms:created>
  <dcterms:modified xsi:type="dcterms:W3CDTF">2016-01-11T11:24:22Z</dcterms:modified>
</cp:coreProperties>
</file>