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Jesus, Priceless Treasure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Johann Franck</a:t>
            </a:r>
          </a:p>
          <a:p>
            <a:r>
              <a:rPr lang="en-GB" sz="2400" dirty="0" err="1" smtClean="0"/>
              <a:t>Scripture:Matthew</a:t>
            </a:r>
            <a:r>
              <a:rPr lang="en-GB" sz="2400" dirty="0" smtClean="0"/>
              <a:t> 13:44; 8:19; Colossians 2:3</a:t>
            </a:r>
          </a:p>
          <a:p>
            <a:r>
              <a:rPr lang="en-GB" sz="2400" dirty="0" smtClean="0"/>
              <a:t>Meter: 6.6.5.6.6.5.7.8.6. </a:t>
            </a:r>
            <a:r>
              <a:rPr lang="en-GB" sz="2400" b="1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Jesus, priceless Treasure,</a:t>
            </a:r>
          </a:p>
          <a:p>
            <a:pPr marL="742950" indent="-742950"/>
            <a:r>
              <a:rPr lang="en-GB" dirty="0" smtClean="0"/>
              <a:t>Source of purest pleasure,</a:t>
            </a:r>
          </a:p>
          <a:p>
            <a:pPr marL="742950" indent="-742950"/>
            <a:r>
              <a:rPr lang="en-GB" dirty="0" smtClean="0"/>
              <a:t>Truest friend to me.</a:t>
            </a:r>
          </a:p>
          <a:p>
            <a:pPr marL="742950" indent="-742950"/>
            <a:r>
              <a:rPr lang="en-GB" dirty="0" smtClean="0"/>
              <a:t>Long my heart hath panted,</a:t>
            </a:r>
          </a:p>
          <a:p>
            <a:pPr marL="742950" indent="-742950"/>
            <a:r>
              <a:rPr lang="en-GB" dirty="0" smtClean="0"/>
              <a:t>Till it almost fainted,</a:t>
            </a:r>
          </a:p>
          <a:p>
            <a:pPr marL="742950" indent="-742950"/>
            <a:r>
              <a:rPr lang="en-GB" dirty="0" smtClean="0"/>
              <a:t>Thirsting after Thee.</a:t>
            </a:r>
          </a:p>
          <a:p>
            <a:pPr marL="742950" indent="-742950"/>
            <a:r>
              <a:rPr lang="en-GB" dirty="0" err="1" smtClean="0"/>
              <a:t>Thine</a:t>
            </a:r>
            <a:r>
              <a:rPr lang="en-GB" dirty="0" smtClean="0"/>
              <a:t> I am, O spotless Lamb,</a:t>
            </a:r>
          </a:p>
          <a:p>
            <a:pPr marL="742950" indent="-742950"/>
            <a:r>
              <a:rPr lang="en-GB" dirty="0" smtClean="0"/>
              <a:t>I will suffer naught to hide Thee,</a:t>
            </a:r>
          </a:p>
          <a:p>
            <a:pPr marL="742950" indent="-742950"/>
            <a:r>
              <a:rPr lang="en-GB" dirty="0" smtClean="0"/>
              <a:t>Ask for nought beside Thee.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Thy arms I rest me;</a:t>
            </a:r>
          </a:p>
          <a:p>
            <a:r>
              <a:rPr lang="en-GB" dirty="0" smtClean="0"/>
              <a:t>Foes who would molest me</a:t>
            </a:r>
          </a:p>
          <a:p>
            <a:r>
              <a:rPr lang="en-GB" dirty="0" smtClean="0"/>
              <a:t>Cannot reach me here.</a:t>
            </a:r>
          </a:p>
          <a:p>
            <a:r>
              <a:rPr lang="en-GB" dirty="0" smtClean="0"/>
              <a:t>Though the earth be shaking,</a:t>
            </a:r>
          </a:p>
          <a:p>
            <a:r>
              <a:rPr lang="en-GB" dirty="0" smtClean="0"/>
              <a:t>Every heart be quaking,</a:t>
            </a:r>
          </a:p>
          <a:p>
            <a:r>
              <a:rPr lang="en-GB" dirty="0" smtClean="0"/>
              <a:t>Jesus calms my fear.</a:t>
            </a:r>
          </a:p>
          <a:p>
            <a:r>
              <a:rPr lang="en-GB" dirty="0" smtClean="0"/>
              <a:t>Sin and hell in conflict fell,</a:t>
            </a:r>
          </a:p>
          <a:p>
            <a:r>
              <a:rPr lang="en-GB" dirty="0" smtClean="0"/>
              <a:t>With their heaviest storms assail me:</a:t>
            </a:r>
          </a:p>
          <a:p>
            <a:r>
              <a:rPr lang="en-GB" dirty="0" smtClean="0"/>
              <a:t>Jesus will not fail 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Satan, I defy thee;</a:t>
            </a:r>
          </a:p>
          <a:p>
            <a:r>
              <a:rPr lang="en-GB" dirty="0" smtClean="0"/>
              <a:t>Death, I now decry thee;</a:t>
            </a:r>
          </a:p>
          <a:p>
            <a:r>
              <a:rPr lang="en-GB" dirty="0" smtClean="0"/>
              <a:t>Fear, I bid thee cease.</a:t>
            </a:r>
          </a:p>
          <a:p>
            <a:r>
              <a:rPr lang="en-GB" dirty="0" smtClean="0"/>
              <a:t>World, thou </a:t>
            </a:r>
            <a:r>
              <a:rPr lang="en-GB" dirty="0" err="1" smtClean="0"/>
              <a:t>shalt</a:t>
            </a:r>
            <a:r>
              <a:rPr lang="en-GB" dirty="0" smtClean="0"/>
              <a:t> not harm me</a:t>
            </a:r>
          </a:p>
          <a:p>
            <a:r>
              <a:rPr lang="en-GB" dirty="0" smtClean="0"/>
              <a:t>Nor thy threats alarm me</a:t>
            </a:r>
          </a:p>
          <a:p>
            <a:r>
              <a:rPr lang="en-GB" dirty="0" smtClean="0"/>
              <a:t>While I sing of peace.</a:t>
            </a:r>
          </a:p>
          <a:p>
            <a:r>
              <a:rPr lang="en-GB" dirty="0" smtClean="0"/>
              <a:t>God's great </a:t>
            </a:r>
            <a:r>
              <a:rPr lang="en-GB" dirty="0" err="1" smtClean="0"/>
              <a:t>pow'r</a:t>
            </a:r>
            <a:r>
              <a:rPr lang="en-GB" dirty="0" smtClean="0"/>
              <a:t> guards every hour;</a:t>
            </a:r>
          </a:p>
          <a:p>
            <a:r>
              <a:rPr lang="en-GB" dirty="0" smtClean="0"/>
              <a:t>Earth and all its depths adore Him,</a:t>
            </a:r>
          </a:p>
          <a:p>
            <a:r>
              <a:rPr lang="en-GB" dirty="0" smtClean="0"/>
              <a:t>Silent bow before Him.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Evil world, I leave thee;</a:t>
            </a:r>
          </a:p>
          <a:p>
            <a:r>
              <a:rPr lang="en-GB" dirty="0" smtClean="0"/>
              <a:t>Thou </a:t>
            </a:r>
            <a:r>
              <a:rPr lang="en-GB" dirty="0" err="1" smtClean="0"/>
              <a:t>shalt</a:t>
            </a:r>
            <a:r>
              <a:rPr lang="en-GB" dirty="0" smtClean="0"/>
              <a:t> not deceive me,</a:t>
            </a:r>
          </a:p>
          <a:p>
            <a:r>
              <a:rPr lang="en-GB" dirty="0" err="1" smtClean="0"/>
              <a:t>Thy</a:t>
            </a:r>
            <a:r>
              <a:rPr lang="en-GB" dirty="0" smtClean="0"/>
              <a:t> appeal is vain.</a:t>
            </a:r>
          </a:p>
          <a:p>
            <a:r>
              <a:rPr lang="en-GB" dirty="0" smtClean="0"/>
              <a:t>Sin that once did bind me,</a:t>
            </a:r>
          </a:p>
          <a:p>
            <a:r>
              <a:rPr lang="en-GB" dirty="0" smtClean="0"/>
              <a:t>Get thee far behind me,</a:t>
            </a:r>
          </a:p>
          <a:p>
            <a:r>
              <a:rPr lang="en-GB" dirty="0" smtClean="0"/>
              <a:t>Come not forth again.</a:t>
            </a:r>
          </a:p>
          <a:p>
            <a:r>
              <a:rPr lang="en-GB" dirty="0" smtClean="0"/>
              <a:t>Past thy hour, O pride and </a:t>
            </a:r>
            <a:r>
              <a:rPr lang="en-GB" dirty="0" err="1" smtClean="0"/>
              <a:t>pow'r</a:t>
            </a:r>
            <a:r>
              <a:rPr lang="en-GB" dirty="0" smtClean="0"/>
              <a:t>;</a:t>
            </a:r>
          </a:p>
          <a:p>
            <a:r>
              <a:rPr lang="en-GB" dirty="0" smtClean="0"/>
              <a:t>Sinful life, thy bonds I sever,</a:t>
            </a:r>
          </a:p>
          <a:p>
            <a:r>
              <a:rPr lang="en-GB" dirty="0" smtClean="0"/>
              <a:t>Leave thee now forever.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Hence, all earthly treasure!</a:t>
            </a:r>
          </a:p>
          <a:p>
            <a:r>
              <a:rPr lang="en-GB" dirty="0" smtClean="0"/>
              <a:t>Jesus is my pleasure;</a:t>
            </a:r>
          </a:p>
          <a:p>
            <a:r>
              <a:rPr lang="en-GB" dirty="0" smtClean="0"/>
              <a:t>Jesus is my choice.</a:t>
            </a:r>
          </a:p>
          <a:p>
            <a:r>
              <a:rPr lang="en-GB" dirty="0" smtClean="0"/>
              <a:t>Hence, all empty glory!</a:t>
            </a:r>
          </a:p>
          <a:p>
            <a:r>
              <a:rPr lang="en-GB" dirty="0" smtClean="0"/>
              <a:t>What to me thy story</a:t>
            </a:r>
          </a:p>
          <a:p>
            <a:r>
              <a:rPr lang="en-GB" dirty="0" smtClean="0"/>
              <a:t>Told with tempting voice?</a:t>
            </a:r>
          </a:p>
          <a:p>
            <a:r>
              <a:rPr lang="en-GB" dirty="0" smtClean="0"/>
              <a:t>Pain or loss or shame or cross</a:t>
            </a:r>
          </a:p>
          <a:p>
            <a:r>
              <a:rPr lang="en-GB" dirty="0" smtClean="0"/>
              <a:t>Shall not from my </a:t>
            </a:r>
            <a:r>
              <a:rPr lang="en-GB" dirty="0" err="1" smtClean="0"/>
              <a:t>Savior</a:t>
            </a:r>
            <a:r>
              <a:rPr lang="en-GB" dirty="0" smtClean="0"/>
              <a:t> move me,</a:t>
            </a:r>
          </a:p>
          <a:p>
            <a:r>
              <a:rPr lang="en-GB" dirty="0" smtClean="0"/>
              <a:t>Since He chose to love me.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Hence, all thought of sadness!</a:t>
            </a:r>
          </a:p>
          <a:p>
            <a:r>
              <a:rPr lang="en-GB" dirty="0" smtClean="0"/>
              <a:t>For the Lord of gladness,</a:t>
            </a:r>
          </a:p>
          <a:p>
            <a:r>
              <a:rPr lang="en-GB" dirty="0" smtClean="0"/>
              <a:t>Jesus, enters in.</a:t>
            </a:r>
          </a:p>
          <a:p>
            <a:r>
              <a:rPr lang="en-GB" dirty="0" smtClean="0"/>
              <a:t>Those who love the Father,</a:t>
            </a:r>
          </a:p>
          <a:p>
            <a:r>
              <a:rPr lang="en-GB" dirty="0" smtClean="0"/>
              <a:t>Though the storms may gather,</a:t>
            </a:r>
          </a:p>
          <a:p>
            <a:r>
              <a:rPr lang="en-GB" dirty="0" smtClean="0"/>
              <a:t>Still have peace within;</a:t>
            </a:r>
          </a:p>
          <a:p>
            <a:r>
              <a:rPr lang="en-GB" dirty="0" smtClean="0"/>
              <a:t>Yea, </a:t>
            </a:r>
            <a:r>
              <a:rPr lang="en-GB" dirty="0" err="1" smtClean="0"/>
              <a:t>whate'er</a:t>
            </a:r>
            <a:r>
              <a:rPr lang="en-GB" dirty="0" smtClean="0"/>
              <a:t> we here must bear,</a:t>
            </a:r>
          </a:p>
          <a:p>
            <a:r>
              <a:rPr lang="en-GB" dirty="0" smtClean="0"/>
              <a:t>Still in Thee lies purest pleasure,</a:t>
            </a:r>
          </a:p>
          <a:p>
            <a:r>
              <a:rPr lang="en-GB" dirty="0" smtClean="0"/>
              <a:t>Jesus, priceless Treasure</a:t>
            </a:r>
            <a:r>
              <a:rPr lang="en-GB" dirty="0" smtClean="0"/>
              <a:t>! </a:t>
            </a:r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351</Words>
  <Application>Microsoft Office PowerPoint</Application>
  <PresentationFormat>On-screen Show (16:9)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Jesus, Priceless Treasure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462</cp:revision>
  <dcterms:created xsi:type="dcterms:W3CDTF">2015-12-30T21:15:25Z</dcterms:created>
  <dcterms:modified xsi:type="dcterms:W3CDTF">2016-01-11T19:11:21Z</dcterms:modified>
</cp:coreProperties>
</file>