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11/01/2016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b="1" dirty="0" smtClean="0"/>
              <a:t>Jesus Shall Reign</a:t>
            </a:r>
            <a:endParaRPr lang="en-GB" sz="3600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b="1" dirty="0" smtClean="0"/>
              <a:t>Psalm 72--From Psalm 72</a:t>
            </a:r>
          </a:p>
          <a:p>
            <a:r>
              <a:rPr lang="en-GB" sz="2400" b="1" dirty="0" smtClean="0"/>
              <a:t>Isaac Watts</a:t>
            </a:r>
          </a:p>
          <a:p>
            <a:r>
              <a:rPr lang="en-GB" sz="2400" b="1" dirty="0" err="1" smtClean="0"/>
              <a:t>Music:John</a:t>
            </a:r>
            <a:r>
              <a:rPr lang="en-GB" sz="2400" b="1" dirty="0" smtClean="0"/>
              <a:t> Hatton, c. </a:t>
            </a:r>
            <a:r>
              <a:rPr lang="en-GB" sz="2400" b="1" dirty="0" smtClean="0"/>
              <a:t>1710-1793 PD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Jesus shall reign </a:t>
            </a:r>
            <a:r>
              <a:rPr lang="en-GB" dirty="0" err="1" smtClean="0"/>
              <a:t>where'er</a:t>
            </a:r>
            <a:r>
              <a:rPr lang="en-GB" dirty="0" smtClean="0"/>
              <a:t> the sun</a:t>
            </a:r>
          </a:p>
          <a:p>
            <a:pPr marL="742950" indent="-742950"/>
            <a:r>
              <a:rPr lang="en-GB" dirty="0" smtClean="0"/>
              <a:t>Doth his successive journeys run;</a:t>
            </a:r>
          </a:p>
          <a:p>
            <a:pPr marL="742950" indent="-742950"/>
            <a:r>
              <a:rPr lang="en-GB" dirty="0" smtClean="0"/>
              <a:t>His kingdom stretch from shore to shore,</a:t>
            </a:r>
          </a:p>
          <a:p>
            <a:pPr marL="742950" indent="-742950"/>
            <a:r>
              <a:rPr lang="en-GB" dirty="0" smtClean="0"/>
              <a:t>Till moons shall wax and wane no more.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To Him shall endless prayer be made,</a:t>
            </a:r>
          </a:p>
          <a:p>
            <a:r>
              <a:rPr lang="en-GB" dirty="0" smtClean="0"/>
              <a:t>And endless praises crown His head;</a:t>
            </a:r>
          </a:p>
          <a:p>
            <a:r>
              <a:rPr lang="en-GB" dirty="0" smtClean="0"/>
              <a:t>His name, like sweet perfume, shall rise</a:t>
            </a:r>
          </a:p>
          <a:p>
            <a:r>
              <a:rPr lang="en-GB" dirty="0" smtClean="0"/>
              <a:t>With </a:t>
            </a:r>
            <a:r>
              <a:rPr lang="en-GB" dirty="0" err="1" smtClean="0"/>
              <a:t>ev'ry</a:t>
            </a:r>
            <a:r>
              <a:rPr lang="en-GB" dirty="0" smtClean="0"/>
              <a:t> morning sacrifice.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People and realms of </a:t>
            </a:r>
            <a:r>
              <a:rPr lang="en-GB" dirty="0" err="1" smtClean="0"/>
              <a:t>ev'ry</a:t>
            </a:r>
            <a:r>
              <a:rPr lang="en-GB" dirty="0" smtClean="0"/>
              <a:t> tongue</a:t>
            </a:r>
          </a:p>
          <a:p>
            <a:r>
              <a:rPr lang="en-GB" dirty="0" smtClean="0"/>
              <a:t>Dwell on His love with sweetest song;</a:t>
            </a:r>
          </a:p>
          <a:p>
            <a:r>
              <a:rPr lang="en-GB" dirty="0" smtClean="0"/>
              <a:t>And infant </a:t>
            </a:r>
            <a:r>
              <a:rPr lang="en-GB" dirty="0" err="1" smtClean="0"/>
              <a:t>voic</a:t>
            </a:r>
            <a:r>
              <a:rPr lang="en-GB" dirty="0" smtClean="0"/>
              <a:t> </a:t>
            </a:r>
            <a:r>
              <a:rPr lang="en-GB" dirty="0" err="1" smtClean="0"/>
              <a:t>es</a:t>
            </a:r>
            <a:r>
              <a:rPr lang="en-GB" dirty="0" smtClean="0"/>
              <a:t> shall pro claim</a:t>
            </a:r>
          </a:p>
          <a:p>
            <a:r>
              <a:rPr lang="en-GB" dirty="0" smtClean="0"/>
              <a:t>Their early blessings on His name.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Blessings abound </a:t>
            </a:r>
            <a:r>
              <a:rPr lang="en-GB" dirty="0" err="1" smtClean="0"/>
              <a:t>where'er</a:t>
            </a:r>
            <a:r>
              <a:rPr lang="en-GB" dirty="0" smtClean="0"/>
              <a:t> He reigns:</a:t>
            </a:r>
          </a:p>
          <a:p>
            <a:r>
              <a:rPr lang="en-GB" dirty="0" smtClean="0"/>
              <a:t>The </a:t>
            </a:r>
            <a:r>
              <a:rPr lang="en-GB" dirty="0" err="1" smtClean="0"/>
              <a:t>pris'ner</a:t>
            </a:r>
            <a:r>
              <a:rPr lang="en-GB" dirty="0" smtClean="0"/>
              <a:t> leaps to lose his chains;</a:t>
            </a:r>
          </a:p>
          <a:p>
            <a:r>
              <a:rPr lang="en-GB" dirty="0" smtClean="0"/>
              <a:t>The weary find eternal rest,</a:t>
            </a:r>
          </a:p>
          <a:p>
            <a:r>
              <a:rPr lang="en-GB" dirty="0" smtClean="0"/>
              <a:t>And all the sons of want are blest.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Where He displays His healing power,</a:t>
            </a:r>
          </a:p>
          <a:p>
            <a:r>
              <a:rPr lang="en-GB" dirty="0" smtClean="0"/>
              <a:t>Death and the curse are known no more;</a:t>
            </a:r>
          </a:p>
          <a:p>
            <a:r>
              <a:rPr lang="en-GB" dirty="0" smtClean="0"/>
              <a:t>In Him the tribes of Adam boast</a:t>
            </a:r>
          </a:p>
          <a:p>
            <a:r>
              <a:rPr lang="en-GB" dirty="0" smtClean="0"/>
              <a:t>More blessings than their father lost.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Let </a:t>
            </a:r>
            <a:r>
              <a:rPr lang="en-GB" dirty="0" err="1" smtClean="0"/>
              <a:t>ev'ry</a:t>
            </a:r>
            <a:r>
              <a:rPr lang="en-GB" dirty="0" smtClean="0"/>
              <a:t> creature rise and bring</a:t>
            </a:r>
          </a:p>
          <a:p>
            <a:r>
              <a:rPr lang="en-GB" dirty="0" smtClean="0"/>
              <a:t>Blessing and </a:t>
            </a:r>
            <a:r>
              <a:rPr lang="en-GB" dirty="0" err="1" smtClean="0"/>
              <a:t>honor</a:t>
            </a:r>
            <a:r>
              <a:rPr lang="en-GB" dirty="0" smtClean="0"/>
              <a:t> to our King;</a:t>
            </a:r>
          </a:p>
          <a:p>
            <a:r>
              <a:rPr lang="en-GB" dirty="0" smtClean="0"/>
              <a:t>Angels descend with songs a gain,</a:t>
            </a:r>
          </a:p>
          <a:p>
            <a:r>
              <a:rPr lang="en-GB" dirty="0" smtClean="0"/>
              <a:t>And earth repeat the loud Amen</a:t>
            </a:r>
            <a:r>
              <a:rPr lang="en-GB" dirty="0" smtClean="0"/>
              <a:t>.</a:t>
            </a:r>
          </a:p>
          <a:p>
            <a:r>
              <a:rPr lang="en-GB" dirty="0" smtClean="0"/>
              <a:t>*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1367</TotalTime>
  <Words>191</Words>
  <Application>Microsoft Office PowerPoint</Application>
  <PresentationFormat>On-screen Show (16:9)</PresentationFormat>
  <Paragraphs>29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Jesus Shall Reign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448</cp:revision>
  <dcterms:created xsi:type="dcterms:W3CDTF">2015-12-30T21:15:25Z</dcterms:created>
  <dcterms:modified xsi:type="dcterms:W3CDTF">2016-01-11T11:32:17Z</dcterms:modified>
</cp:coreProperties>
</file>