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The Very Thought Of Thee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Bernard Of </a:t>
            </a:r>
            <a:r>
              <a:rPr lang="en-GB" sz="2400" b="1" dirty="0" err="1" smtClean="0"/>
              <a:t>Clairvaux</a:t>
            </a:r>
            <a:r>
              <a:rPr lang="en-GB" sz="2400" b="1" dirty="0" smtClean="0"/>
              <a:t>, Edward </a:t>
            </a:r>
            <a:r>
              <a:rPr lang="en-GB" sz="2400" b="1" dirty="0" err="1" smtClean="0"/>
              <a:t>Caswall</a:t>
            </a:r>
            <a:endParaRPr lang="en-GB" sz="2400" b="1" dirty="0" smtClean="0"/>
          </a:p>
          <a:p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Domain, CCLI </a:t>
            </a:r>
            <a:r>
              <a:rPr lang="en-GB" sz="2400" b="1" dirty="0" smtClean="0"/>
              <a:t>Song No.:35751</a:t>
            </a:r>
          </a:p>
          <a:p>
            <a:r>
              <a:rPr lang="en-GB" sz="2400" b="1" dirty="0" err="1" smtClean="0"/>
              <a:t>Topic:Jesus:Name</a:t>
            </a:r>
            <a:r>
              <a:rPr lang="en-GB" sz="2400" b="1" dirty="0" smtClean="0"/>
              <a:t> ,</a:t>
            </a:r>
            <a:r>
              <a:rPr lang="en-GB" sz="2400" b="1" dirty="0" err="1" smtClean="0"/>
              <a:t>Tunes:Colne</a:t>
            </a:r>
            <a:r>
              <a:rPr lang="en-GB" sz="2400" b="1" dirty="0" smtClean="0"/>
              <a:t>, St. Agnes</a:t>
            </a:r>
          </a:p>
          <a:p>
            <a:r>
              <a:rPr lang="en-GB" sz="2400" b="1" dirty="0" err="1" smtClean="0"/>
              <a:t>Meter:Common</a:t>
            </a:r>
            <a:r>
              <a:rPr lang="en-GB" sz="2400" b="1" dirty="0" smtClean="0"/>
              <a:t> Measure (C.M.)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Jesus, the very thought of thee</a:t>
            </a:r>
          </a:p>
          <a:p>
            <a:pPr marL="742950" indent="-742950"/>
            <a:r>
              <a:rPr lang="en-GB" dirty="0" smtClean="0"/>
              <a:t>With sweetness fills my breast;</a:t>
            </a:r>
          </a:p>
          <a:p>
            <a:pPr marL="742950" indent="-742950"/>
            <a:r>
              <a:rPr lang="en-GB" dirty="0" smtClean="0"/>
              <a:t>But sweeter far </a:t>
            </a:r>
            <a:r>
              <a:rPr lang="en-GB" dirty="0" err="1" smtClean="0"/>
              <a:t>thy</a:t>
            </a:r>
            <a:r>
              <a:rPr lang="en-GB" dirty="0" smtClean="0"/>
              <a:t> face to see,</a:t>
            </a:r>
          </a:p>
          <a:p>
            <a:pPr marL="742950" indent="-742950"/>
            <a:r>
              <a:rPr lang="en-GB" dirty="0" smtClean="0"/>
              <a:t>And in thy presence 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Nor voice can sing, nor heart can frame,</a:t>
            </a:r>
          </a:p>
          <a:p>
            <a:r>
              <a:rPr lang="en-GB" dirty="0" smtClean="0"/>
              <a:t>Nor can the memory find</a:t>
            </a:r>
          </a:p>
          <a:p>
            <a:r>
              <a:rPr lang="en-GB" dirty="0" smtClean="0"/>
              <a:t>A sweeter sound than thy blest name,</a:t>
            </a:r>
          </a:p>
          <a:p>
            <a:r>
              <a:rPr lang="en-GB" dirty="0" smtClean="0"/>
              <a:t>O Saviour of mankind.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hope of every contrite heart!</a:t>
            </a:r>
          </a:p>
          <a:p>
            <a:r>
              <a:rPr lang="en-GB" dirty="0" smtClean="0"/>
              <a:t>O joy of all the meek!</a:t>
            </a:r>
          </a:p>
          <a:p>
            <a:r>
              <a:rPr lang="en-GB" dirty="0" smtClean="0"/>
              <a:t>To those who fall, how kind thou art,</a:t>
            </a:r>
          </a:p>
          <a:p>
            <a:r>
              <a:rPr lang="en-GB" dirty="0" smtClean="0"/>
              <a:t>How good to those who seek!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But what to those who find? ah! this</a:t>
            </a:r>
          </a:p>
          <a:p>
            <a:r>
              <a:rPr lang="en-GB" dirty="0" smtClean="0"/>
              <a:t>Nor tongue nor pen can show;</a:t>
            </a:r>
          </a:p>
          <a:p>
            <a:r>
              <a:rPr lang="en-GB" dirty="0" smtClean="0"/>
              <a:t>The love of Jesus, what it is</a:t>
            </a:r>
          </a:p>
          <a:p>
            <a:r>
              <a:rPr lang="en-GB" dirty="0" smtClean="0"/>
              <a:t>None but his loved ones know.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Jesus, our only joy be thou,</a:t>
            </a:r>
          </a:p>
          <a:p>
            <a:r>
              <a:rPr lang="en-GB" dirty="0" smtClean="0"/>
              <a:t>As thou our prize </a:t>
            </a:r>
            <a:r>
              <a:rPr lang="en-GB" dirty="0" err="1" smtClean="0"/>
              <a:t>wilt</a:t>
            </a:r>
            <a:r>
              <a:rPr lang="en-GB" dirty="0" smtClean="0"/>
              <a:t> be;</a:t>
            </a:r>
          </a:p>
          <a:p>
            <a:r>
              <a:rPr lang="en-GB" dirty="0" smtClean="0"/>
              <a:t>Jesus, be thou our glory now,</a:t>
            </a:r>
          </a:p>
          <a:p>
            <a:r>
              <a:rPr lang="en-GB" dirty="0" smtClean="0"/>
              <a:t>And through eternity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190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Jesus The Very Thought Of Thee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450</cp:revision>
  <dcterms:created xsi:type="dcterms:W3CDTF">2015-12-30T21:15:25Z</dcterms:created>
  <dcterms:modified xsi:type="dcterms:W3CDTF">2016-01-11T11:36:00Z</dcterms:modified>
</cp:coreProperties>
</file>