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5" d="100"/>
          <a:sy n="135" d="100"/>
        </p:scale>
        <p:origin x="-408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11/01/2016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11/01/2016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11/01/2016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11/01/2016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11/01/2016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11/01/2016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11/01/2016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11/01/2016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11/01/2016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11/01/2016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67494"/>
            <a:ext cx="8640960" cy="936103"/>
          </a:xfrm>
        </p:spPr>
        <p:txBody>
          <a:bodyPr>
            <a:normAutofit/>
          </a:bodyPr>
          <a:lstStyle/>
          <a:p>
            <a:r>
              <a:rPr lang="en-GB" b="1" dirty="0" smtClean="0"/>
              <a:t>Jesus Thou Joy Of Loving Hearts</a:t>
            </a:r>
            <a:endParaRPr lang="en-GB" sz="3600" b="1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 fontScale="85000" lnSpcReduction="20000"/>
          </a:bodyPr>
          <a:lstStyle/>
          <a:p>
            <a:r>
              <a:rPr lang="en-GB" sz="2400" b="1" dirty="0" smtClean="0"/>
              <a:t>Author: Bernard Of </a:t>
            </a:r>
            <a:r>
              <a:rPr lang="en-GB" sz="2400" b="1" dirty="0" err="1" smtClean="0"/>
              <a:t>Clairvaux</a:t>
            </a:r>
            <a:r>
              <a:rPr lang="en-GB" sz="2400" b="1" dirty="0" smtClean="0"/>
              <a:t>, Ray </a:t>
            </a:r>
            <a:r>
              <a:rPr lang="en-GB" sz="2400" b="1" dirty="0" smtClean="0"/>
              <a:t>Palmer</a:t>
            </a:r>
          </a:p>
          <a:p>
            <a:r>
              <a:rPr lang="en-GB" sz="2400" b="1" dirty="0" err="1" smtClean="0"/>
              <a:t>Copyright:Public</a:t>
            </a:r>
            <a:r>
              <a:rPr lang="en-GB" sz="2400" b="1" dirty="0" smtClean="0"/>
              <a:t> </a:t>
            </a:r>
            <a:r>
              <a:rPr lang="en-GB" sz="2400" b="1" dirty="0" smtClean="0"/>
              <a:t>Domain, CCLI </a:t>
            </a:r>
            <a:r>
              <a:rPr lang="en-GB" sz="2400" b="1" dirty="0" smtClean="0"/>
              <a:t>Song No.:1403966</a:t>
            </a:r>
          </a:p>
          <a:p>
            <a:r>
              <a:rPr lang="en-GB" sz="2400" b="1" dirty="0" err="1" smtClean="0"/>
              <a:t>Topic:Means</a:t>
            </a:r>
            <a:r>
              <a:rPr lang="en-GB" sz="2400" b="1" dirty="0" smtClean="0"/>
              <a:t> Of Grace: </a:t>
            </a:r>
            <a:r>
              <a:rPr lang="en-GB" sz="2400" b="1" dirty="0" smtClean="0"/>
              <a:t>Prayer, </a:t>
            </a:r>
            <a:r>
              <a:rPr lang="en-GB" sz="2400" b="1" dirty="0" err="1" smtClean="0"/>
              <a:t>Tunes:Maryton</a:t>
            </a:r>
            <a:r>
              <a:rPr lang="en-GB" sz="2400" b="1" dirty="0" smtClean="0"/>
              <a:t>, Boston</a:t>
            </a:r>
          </a:p>
          <a:p>
            <a:r>
              <a:rPr lang="en-GB" sz="2400" b="1" dirty="0" err="1" smtClean="0"/>
              <a:t>Meter:Long</a:t>
            </a:r>
            <a:r>
              <a:rPr lang="en-GB" sz="2400" b="1" dirty="0" smtClean="0"/>
              <a:t> Measure (L.M.)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Verse 1</a:t>
            </a:r>
          </a:p>
          <a:p>
            <a:pPr marL="742950" indent="-742950"/>
            <a:r>
              <a:rPr lang="en-GB" dirty="0" smtClean="0"/>
              <a:t>Jesus, thou joy of loving hearts,</a:t>
            </a:r>
          </a:p>
          <a:p>
            <a:pPr marL="742950" indent="-742950"/>
            <a:r>
              <a:rPr lang="en-GB" dirty="0" smtClean="0"/>
              <a:t>Thou fount of life, thou light of men,</a:t>
            </a:r>
          </a:p>
          <a:p>
            <a:pPr marL="742950" indent="-742950"/>
            <a:r>
              <a:rPr lang="en-GB" dirty="0" smtClean="0"/>
              <a:t>From the best bliss that earth imparts</a:t>
            </a:r>
          </a:p>
          <a:p>
            <a:pPr marL="742950" indent="-742950"/>
            <a:r>
              <a:rPr lang="en-GB" dirty="0" smtClean="0"/>
              <a:t>We turn unfilled to thee again.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Verse 2</a:t>
            </a:r>
          </a:p>
          <a:p>
            <a:r>
              <a:rPr lang="en-GB" dirty="0" smtClean="0"/>
              <a:t>Thy truth unchanged hath ever stood;</a:t>
            </a:r>
          </a:p>
          <a:p>
            <a:r>
              <a:rPr lang="en-GB" dirty="0" smtClean="0"/>
              <a:t>Thou </a:t>
            </a:r>
            <a:r>
              <a:rPr lang="en-GB" dirty="0" err="1" smtClean="0"/>
              <a:t>savest</a:t>
            </a:r>
            <a:r>
              <a:rPr lang="en-GB" dirty="0" smtClean="0"/>
              <a:t> those that on </a:t>
            </a:r>
            <a:r>
              <a:rPr lang="en-GB" dirty="0" err="1" smtClean="0"/>
              <a:t>thee</a:t>
            </a:r>
            <a:r>
              <a:rPr lang="en-GB" dirty="0" smtClean="0"/>
              <a:t> call;</a:t>
            </a:r>
          </a:p>
          <a:p>
            <a:r>
              <a:rPr lang="en-GB" dirty="0" smtClean="0"/>
              <a:t>To them that seek thee thou art good,</a:t>
            </a:r>
          </a:p>
          <a:p>
            <a:r>
              <a:rPr lang="en-GB" dirty="0" smtClean="0"/>
              <a:t>To them that find thee, all in all.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Verse 3</a:t>
            </a:r>
          </a:p>
          <a:p>
            <a:r>
              <a:rPr lang="en-GB" dirty="0" smtClean="0"/>
              <a:t>Our restless spirits yearn for thee.</a:t>
            </a:r>
          </a:p>
          <a:p>
            <a:r>
              <a:rPr lang="en-GB" dirty="0" err="1" smtClean="0"/>
              <a:t>Where'er</a:t>
            </a:r>
            <a:r>
              <a:rPr lang="en-GB" dirty="0" smtClean="0"/>
              <a:t> our changeful lot is cast;</a:t>
            </a:r>
          </a:p>
          <a:p>
            <a:r>
              <a:rPr lang="en-GB" dirty="0" smtClean="0"/>
              <a:t>Glad when thy gracious smile we see,</a:t>
            </a:r>
          </a:p>
          <a:p>
            <a:r>
              <a:rPr lang="en-GB" dirty="0" smtClean="0"/>
              <a:t>Blest when our faith can hold thee fast.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Verse 4</a:t>
            </a:r>
          </a:p>
          <a:p>
            <a:r>
              <a:rPr lang="en-GB" dirty="0" smtClean="0"/>
              <a:t>O Jesus, ever with us stay,</a:t>
            </a:r>
          </a:p>
          <a:p>
            <a:r>
              <a:rPr lang="en-GB" dirty="0" smtClean="0"/>
              <a:t>Make all our moments calm and bright!</a:t>
            </a:r>
          </a:p>
          <a:p>
            <a:r>
              <a:rPr lang="en-GB" dirty="0" smtClean="0"/>
              <a:t>Chase the dark night of sin away,</a:t>
            </a:r>
          </a:p>
          <a:p>
            <a:r>
              <a:rPr lang="en-GB" dirty="0" smtClean="0"/>
              <a:t>Shed o'er the world thy holy light</a:t>
            </a:r>
            <a:r>
              <a:rPr lang="en-GB" dirty="0" smtClean="0"/>
              <a:t>.</a:t>
            </a:r>
          </a:p>
          <a:p>
            <a:r>
              <a:rPr lang="en-GB" dirty="0" smtClean="0"/>
              <a:t>*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1373</TotalTime>
  <Words>174</Words>
  <Application>Microsoft Office PowerPoint</Application>
  <PresentationFormat>On-screen Show (16:9)</PresentationFormat>
  <Paragraphs>26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Jesus Thou Joy Of Loving Hearts</vt:lpstr>
      <vt:lpstr>Slide 2</vt:lpstr>
      <vt:lpstr>Slide 3</vt:lpstr>
      <vt:lpstr>Slide 4</vt:lpstr>
      <vt:lpstr>Slide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453</cp:revision>
  <dcterms:created xsi:type="dcterms:W3CDTF">2015-12-30T21:15:25Z</dcterms:created>
  <dcterms:modified xsi:type="dcterms:W3CDTF">2016-01-11T11:37:42Z</dcterms:modified>
</cp:coreProperties>
</file>